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3"/>
    <p:sldId id="257" r:id="rId4"/>
    <p:sldId id="262" r:id="rId5"/>
    <p:sldId id="258" r:id="rId6"/>
    <p:sldId id="263" r:id="rId7"/>
    <p:sldId id="259" r:id="rId8"/>
    <p:sldId id="261" r:id="rId9"/>
    <p:sldId id="267" r:id="rId10"/>
    <p:sldId id="270" r:id="rId11"/>
    <p:sldId id="271" r:id="rId12"/>
    <p:sldId id="268" r:id="rId13"/>
    <p:sldId id="269" r:id="rId14"/>
    <p:sldId id="279" r:id="rId15"/>
    <p:sldId id="273" r:id="rId16"/>
    <p:sldId id="272" r:id="rId17"/>
    <p:sldId id="274" r:id="rId18"/>
    <p:sldId id="275" r:id="rId19"/>
    <p:sldId id="276" r:id="rId20"/>
    <p:sldId id="277" r:id="rId21"/>
    <p:sldId id="278" r:id="rId22"/>
    <p:sldId id="283" r:id="rId23"/>
    <p:sldId id="280" r:id="rId24"/>
    <p:sldId id="281" r:id="rId25"/>
    <p:sldId id="282" r:id="rId27"/>
    <p:sldId id="284" r:id="rId28"/>
    <p:sldId id="285" r:id="rId29"/>
    <p:sldId id="286" r:id="rId30"/>
    <p:sldId id="287" r:id="rId31"/>
    <p:sldId id="288" r:id="rId32"/>
    <p:sldId id="289" r:id="rId33"/>
    <p:sldId id="302" r:id="rId34"/>
    <p:sldId id="303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9" r:id="rId46"/>
    <p:sldId id="300" r:id="rId47"/>
    <p:sldId id="301" r:id="rId48"/>
    <p:sldId id="265" r:id="rId49"/>
    <p:sldId id="310" r:id="rId50"/>
    <p:sldId id="311" r:id="rId51"/>
    <p:sldId id="312" r:id="rId52"/>
    <p:sldId id="304" r:id="rId53"/>
    <p:sldId id="307" r:id="rId54"/>
    <p:sldId id="313" r:id="rId55"/>
    <p:sldId id="305" r:id="rId56"/>
    <p:sldId id="308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æ æ ·å¼ï¼æ ç½æ 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2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0" Type="http://schemas.openxmlformats.org/officeDocument/2006/relationships/tableStyles" Target="tableStyles.xml"/><Relationship Id="rId6" Type="http://schemas.openxmlformats.org/officeDocument/2006/relationships/slide" Target="slides/slide4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6-26T16:31:0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0000"/>
    </inkml:brush>
  </inkml:definitions>
  <inkml:trace contextRef="#ctx0" brushRef="#br0">8273 14076 0,'17'0'16,"1"-18"-1,0 1 1,-1-1-16,1 18 15,-1-18-15,1 18 0,0-17 16,-18-1-16,17 18 16,-17-18-16,18 1 15,0-1-15,-1 0 16,1 1-16,17-18 16,-17 17-16,52-35 15,-52 18-15,53-36 16,-36 54-16,18-54 15,-18 53-15,18-17 16,-18 0-16,1 17 16,-1 0-16,0-34 15,-17 34-15,35-35 16,-36 35 0,36-35-16,-17 36 15,16-36 1,-16 18-16,-1 17 0,36-35 15,-36 18-15,0 0 0,36-18 16,-36 17 0,0 19-16,36-54 15,-36 53-15,18-52 16,-18 52-16,18-52 16,-18 34-16,1 19 0,34-54 15,-34 54 1,-19-19-16,18 1 15,1 17-15,-1-17 0,0 0 0,-17 0 16,17 17-16,0-17 0,1-1 16,17-17-1,-18 18-15,0 0 0,18-18 16,-18 18-16,1-1 16,-1 19-16,0-18 0,36-36 15,-36 36 1,0-1-16,1 1 0,-1 0 15,0 0-15,18-36 0,-18 36 16,54-18 0,-54 18-16,35-36 15,-34 36-15,52-36 16,-53 36-16,36-36 16,-36 36-16,36-18 15,-36 18-15,18-36 16,-18 36-16,53-36 15,-52 19-15,52-19 16,-35 18-16,70-35 16,-70 35-16,88-70 15,-88 70-15,71-53 16,-72 53 0,54-35-16,-70 52 15,52-52 1,-53 53-16,0 0 0,1-36 15,-19 36 1,-17 17-16</inkml:trace>
  <inkml:trace contextRef="#ctx0" brushRef="#br0">12682 9948 0,'-17'0'78,"17"18"-62,17-18 15,1 0-15,-18-18-16,0 36 15,0 0 1,-18-1 0,18 1-16,-17-18 15,34 0 95,-17-18-95,18 1 1,-18-1-1,18 18 1,-18-18 0,17 18-16,-17-17 15,18-1-15,0 0 16,-18 1-16,17 17 16,-17-18-16,18 1 15,-1 17-15,1-36 16,0 36-16,-1-17 0,19-19 15,-19 19-15,19-19 16,-19 19-16,19-19 16,-19 19-1,1-1-15,-1 1 0,1-19 16,35 1-16,-35 17 16,-1 1-16,19-36 15,-1 35-15,-18-17 0,36 0 16,-17-1-1,-1 19-15,18-36 16,-18 18-16,-17 17 0,35-17 16,-36 17-16,1 0 15,0 1-15,35-19 16,-36 19-16,18-19 16,-17 19-16,17-1 0,1-17 15,-1 0-15,0-1 0,53-34 16,-52 35-16,52-36 15,-53 36-15,36-36 16,-36 36-16,53-18 16,-53 18-1,36-36-15,-36 36 16,18-36-16,-18 54 16,18-54-16,-17 53 15,34-52 1,-35 35-16,54-36 15,-54 18-15,53-17 16,-53 34-16,36-34 16,-36 34-16,18-34 15,-35 52-15,35-52 16,-36 52-16,36-35 16,-35 36-16,35-36 15,-18 17-15,18-17 16,-18 18-16,18-18 15,-17 36-15,34-54 16,-35 53-16,36-52 16,-36 35-1,53-36-15,-52 36 16,17-36-16,-18 36 16,18-36-16,-36 54 15,19-54 1,-1 36-16,0-18 15,-17 18-15,52-36 16,-34 18-16,34-17 16,-34 34-16,52-52 15,-53 53-15,53-36 16,-35 36-16,18-53 16,-36 70-16,0-35 15,1 18-15,-1-18 16,0 35-16,36-34 15,-36 34-15,35-53 16,-17 36 0,53-35-16,-53 34 15,53-34-15,-53 34 16,0-34-16,-36 52 16,19-17-1,-36 17-15,0 1 16,-18-1-16,0 0 15,1 18-15</inkml:trace>
  <inkml:trace contextRef="#ctx0" brushRef="#br0">2805 14711 0,'0'-18'0,"0"36"31,17 17-15,-17 0-16,0 54 16,0-36-16,-17 70 15,17-52-15,0 87 16,0-87-16,17 35 15,1-71-15,0 18 16,-1-35-16</inkml:trace>
  <inkml:trace contextRef="#ctx0" brushRef="#br0">2681 15416 0,'18'89'0,"-1"-1"16,19-18-1,-1-17 1,-17-35-16,17 17 16,-17-35-16,-1 0 15,-17-17-15,18-19 16,-1 1-16,-17-36 15,0 54-15</inkml:trace>
  <inkml:trace contextRef="#ctx0" brushRef="#br0">2469 14799 0,'18'18'15,"0"-18"-15,52-71 16,-34 53 0,-1-34-16,0 16 0,-17 1 15,-1-18-15,1 18 0,-18 0 16,18-1-1,-18 54 1,17 52-16,-17-17 16,53 71-16,-35-89 15,52 53-15,-34-52 16,-1-1-16,-17-17 16</inkml:trace>
  <inkml:trace contextRef="#ctx0" brushRef="#br0">8308 14005 0,'18'0'32</inkml:trace>
  <inkml:trace contextRef="#ctx0" brushRef="#br0">8308 14005 0,'18'0'0,"-36"18"63,0-18-48,1 18 1,17-1-16,-36 1 15,19-1-15,-1 1 16,0-18-16,18 18 16,-35-1-1,35 1-15,-35 0 16,17-1-16,1 1 16,-1 0-1,0-18-15,18 17 16,-17-17-16,-1 18 15,0 0 17,1-18-17,17 17-15,-18-17 16,1 18 0,17-1-16,-18 1 15,0-18 1,18 18-1,-17-1 1,-1 1 0,18 0-16,-18-18 15,1 0 1,17 17-16,-18-17 16,0 0-16,18 18 15,-17-18 1,17 18 15,-18-18-15,18 17-1,-18-17 1,18 18 0,-17-18 62,17 17-78</inkml:trace>
  <inkml:trace contextRef="#ctx0" brushRef="#br0">8290 14058 0,'0'18'78,"-17"-18"-78,-1 17 15,0 1-15,1 0 16,-1-18-16,0 17 0,1 1 16,-36 35-1,35-35-15,-17-1 0,-18 19 16,35-19-16,-17 1 16,0-1-1,17-17-15,1 18 0,-1 0 16,0-18-1,1 17 1,-1-17 0,0 0-1,1 18 1,-1-18 15,18 18-15,-18-18-1,18 17 1,-17-17-16,17 18 16,-18-18-16,18 18 47,-17-18-32,17 17 1,-18-17-1,18 18 1,0-1 0,-18-17 46,18 18-46,0 0-1,0-1 1,-17-17 0,17-17-1,-18 17 1</inkml:trace>
  <inkml:trace contextRef="#ctx0" brushRef="#br0">4480 14587 0,'-17'0'78,"17"18"-62,0 0-16,17-18 31,-17 17 0,18-17-15,0 0 15,-1 0-15,1 0-16,17-17 15,-17 17 1,-1 0-16,1 0 15,0 0-15,-1-18 16,1 18-16,17-18 16,1 18-16,-1 0 15,-18 0-15,1 0 16,0 0-16,-1 0 16,1 0-16,17 0 15,-17 0 1,17-17-16,-17 17 15,17-18-15,-17 18 16,-18-18-16,17 18 0,1 0 16,0 0-1,-1 0-15,1 0 16,17 0-16,-17 0 16,-18-17-16,35 17 15,-17 0-15,-1 0 0,1 0 16,0 0-1,-1 0-15,1 0 0,0 0 16,-1 0-16,19 0 16,-19 0-16,1 0 0,17 0 15,-17 0-15,-1 0 16,1 0-16,0 17 0,-1-17 16,19 0-1,-19 0-15,1 0 0,35 0 16,-18-17-16,-17 17 15,17 0-15,-17 0 0,17 0 16,0-18-16,0 18 16,18 0-1,-35 0-15,35 0 16,-18 0-16,0 0 16,-17 0-16,17 0 15,-17 0-15,17-17 16,-17 17-16,17 0 15,-17 0-15,17 0 16,0 0-16,1 0 16,-1 0-16,0 0 15,0 0-15,-17 0 16,0 17-16,-1-17 0,36 0 16,-35 0-1,35 0-15,-35 0 16,17 0-16,18 0 15,-18 0 1,-17 0-16,17 18 0,-17-18 16,34 0-1,-16 0-15,17 0 16,-18 0-16,18 17 16,-36-17-16,36 0 15,-35 0-15,35 18 16,-35-18-16,35 0 15,-36 0-15,18 0 16,1 0-16,-1 0 16,-17 0-16,-1 0 15,1 0 1,0 0 0,-1 0-1,1 0 1,-1 0-1,1 0 1,0 0 0,-1 0-1,-17 18-15,18-18 16,-36 17 46,1-17-46,-1 0-16,-35 0 16,36 18-16,-54-18 15,53 0-15,-52 0 16,17 18 0,-18-18-16,36 0 15,-36 0-15,36 17 16,-35-17-1,52 0-15,-35-17 16,18 17-16,-18 0 0,35 0 16,-35 0-1,36 0-15,-36 0 16,18 0-16,-1 0 16,1 0-16,0 0 15,-1 0-15,1 0 16,17 0-16,-34 0 15,34 0-15,0 0 16,-17 0-16,17 17 0,-35-17 16,36 0-16,-36 0 15,35 0-15,-35 0 16,18 0 0,-35 0-16,34 0 15,-17 0-15,18 0 16,-18 0-16,35 0 15,-17 0-15,18 18 16,-19-18 0,1 0-16,0 0 15,17 0-15,0 0 0,-34 0 16,-1 0 0,17 0-16,1 0 0,17 0 15,-52 0 1,52 0-16,-35 0 15,36 0-15,-1 0 0,0 0 16,1 0-16,-1 0 0,-17 0 16,17 0-16,-17-18 15,0 18-15,-1 0 16,1 0 0,0 0-16,-18 0 0,18 0 15,-71 18-15,53-18 16,-53 18-16,53-18 15,-35 17-15,53-17 16,-36 0 0,1 0-16,-1-17 15,53-1 1,-17 18 0,17-18-16,1 18 15,-18 0-15,-1 0 16,19 0-16,-19 18 15,19-18-15,-1 0 16,36 0 15,-1-18-15,1 1-16,0 17 16,-1 0-16,1 0 15,17 0 1,-17 0-16,17 0 15,0 0 1,1 0-16,-1 0 0,18 0 16,35-18-16,-53 18 15,1 0-15,16 0 0,-16 0 16,17 0-16,-18 0 16,0 0-16,1-18 15,-19 18-15,54 0 16,-36 0-16,0-17 0,1 17 15,34-18-15,-35 0 16,1 18-16,17 0 16,-18 0-16,0 0 0,18 0 15,-18 0-15,1 0 16,-19 0-16,54 18 16,-54-18-16,36 0 15,-17 0 1,-19 0-16,36 0 0,-18 0 15,36 0 1,-36-18-16,53 1 16,-35 17-16,36-18 15,-54 18-15,53-17 16,-53 17-16,1 0 0,34 0 16,1 17-1,-36-17-15,0 0 16,1 0-16,34-17 15,-35 17-15,54 0 16,-54-18-16,0 18 0,36 0 16,-36 0-16,0 0 15,36 0 1,-54 0-16,19 0 0,-19 0 16,19 18-16,-19-18 15,19 17-15,-19-17 16,1 18-16,35-18 15,-36 0-15,36 0 16,-17 0 0,-19 0-16,36 0 15,-35 0-15,17 17 16,-17 1-16,-1 0 16,1-18-1,-18 17-15,18-17 16,-1 0-1,-17-17 1,-17 17 0,-1 0-1,-17 0-15,17 0 0,-17 0 16,-36 0 0,36 0-16,-18 0 0,-35 0 15,35 0 1,0 0-16,0 0 0,18 0 15,0 0-15,-1 0 0,1 0 0,0 0 16,-53 0 0,52 0-16,-52 0 15,35 17-15,-35-17 16,35 0-16,0 0 0,-53 18 16,0 0-1,54-18-15,-1 0 16,0 17-16,-18-17 15,18 0-15,18 0 0,-36 0 16,36 0-16,-53 0 16,35 0-16,-18-17 15,19 17 1,-19 0-16,36 0 16,-18 0-16,35 0 15,-35 0 1,36 0-16,-1 0 0,-35 0 15,35 0-15,-17 0 16,-18 0-16,18 0 16,0 17-16,-54-17 15,37 0-15,-37 0 16,36 0-16,-35 0 16,53 0-16,-53 0 15,52-17-15,-34 17 16,52 0-16,-17-18 15,17 18-15,-17 0 16,17 0-16,-17 0 16,18 0-16,17 18 15,-18-18 1,18-18 0,18 18-1,17 0 1,-18 0-16,19 0 15,-1 0-15,71 0 16,-36 0-16,89 0 16,-88 0-16,105 18 15,-88-18-15,106 17 16,-106 1-16,124 0 16,-88-18-16,-1 0 15,1 0-15,-1-18 0,-17 18 16,88-18-16,-35-17 15,-71 35-15,-35-18 16,17 18-16,36-17 16,-71 17-16,36 0 15,-36 17-15,-17-17 16,17 18-16,-17-18 0,17 18 16,-17-1-16,-1-17 0,19 18 15,-36 0-15,17-18 16,1 0-1</inkml:trace>
  <inkml:trace contextRef="#ctx0" brushRef="#br0">7585 14587 0,'0'-17'15,"17"-1"1,1 0 0,0 18 31,-1 0-32,19-17 1,-19-18-16,1 17 15,35-35-15,-36 35 16,36-17-16,-35 17 16,0 1-16,-1 17 15,1-18-15,0 1 0,52-19 16,-52 19-16,52-36 16,-34 17-16,-1 19 15,35-54-15,1 18 16,-53 36-16,-1-1 15,36-35 1,-35 35-16,17 1 0,0-18 16,1 17-1,-19 0-15,36-35 0,-18 18 16,1 17-16,-1-17 16,-17 0-16,17 17 0,0-17 0,36-18 15,-54 18-15,54-1 16,-53 19-1,17-1-15,-18-17 0,36 0 16,-35 17-16,0 0 16,17 1-16,-17-1 0,17 0 15,0-34 1,0 34-16,1-17 0,-19-1 16,19 19-16,-1-19 0,18-16 15,-18 34-15,36-53 16,-54 54-16,54-54 15,-54 53-15,36-34 16,-35 34 0,35-17-16,-35 17 15,17-17-15,0 17 16,18-35 0,-18 36-16,54-54 15,-72 36-15,18 17 0,-17-17 16,35 0-1,-18-1-15,18-17 16,-18 36-16,18-54 16,-17 53-16,34-34 15,-52 16-15,17 1 16,36-18-16,-18 0 16,-18 36-16,0-19 15,-17 19-15,52-54 16,-34 53-16,-1-17 0,0 18 15,0-19-15,54-34 16,-54 52-16,36-53 16,-36 36-16,0 0 15,0 17-15,-17-17 0,35-18 16,-18 18-16,-17 0 16,52-18-16,-34 17 15,34-34 1,-35 52-16,18-52 15,-17 34-15,34-17 16,-52 36-16,35-36 16,-18 35-16,18-35 15,-35 18-15,52-18 16,-35 18-16,18 0 16,36-54-16,-37 54 15,1-18-15,18 0 0,-18 0 16,17 0-16,54-52 15,-54 52-15,36-53 16,-70 71-16,16-18 16,1-18-16,-35 36 15,0 17-15,-1-17 16</inkml:trace>
  <inkml:trace contextRef="#ctx0" brushRef="#br0">12876 9860 0,'-17'0'16,"17"18"-1,17-36 1,1 18 0,0-17-1,-1-36-15,1 35 16,17-35-16,-17 35 15,0-17-15,-1 17 0,18-17 16,-17 18 0,17-1-16,-17 0 0,0-17 15,52 0-15,-17-36 16,-18 36-16,1 0 16,34-18-16,1 0 15,-36 35-15,18-35 16,-18 18-16,18 0 15,-18-1 1,36-17 0,-36 36-16,18-36 0,-18 18 15,-17-1-15,35-17 16,-18 18-16,36-18 16,-54 18-16,19 17 0,34-35 15,-34 18 1,17 0-1,-18 17-15,-18-17 0,19 0 16,-1-1-16,-17 19 0,35-36 16,-18 35-1,-18-17-15,19 17 0,-1 1 16,-17-19-16,17 19 16,-17-1-16,17 0 0,-18 1 0,1-1 15,0 1-15,35-36 16,-36 35-16,19-17 0,-19 17 15,36-52 1,-18 52-16,-17-17 0,53-18 16,-54 17-1,19 1-15,34-35 0,-35 34 16,1 1-16,34-36 16,-52 36-16,52-35 15,-52 34-15,0 1 16,35-18-1,-18 18-15,0 17 0,-17-17 0,17 17 16,53-52 0,-52 34-16,-1 19 0,35-54 15,36-52 1,-71 88-16,1-1 16,-1 1-16,36-18 15,-36 18-15,-17 17 0,52-35 16,-35 36-1,18-36-15,-35 35 16,35-35-16,-18 18 16,18-36-16,-18 36 15,36-36 1,-36 36-16,18-18 16,-18 36-16,-17-1 15,0 0-15,17-17 0,-17 17 16,-18 1-16,17-1 0,1-17 15,17 0-15,-17-1 16,-1 19-16,1-1 16,0 0-16,17-35 15,0 36-15,-17-1 0,-1-17 16,36 0-16,-35-1 16,0 19-16,-1-1 0,1-17 15,0 17-15,17-35 16,-18 36-16,36-36 15,-35 17-15,0 19 16,17-18-16,-17 17 16,-1-17-16,1 17 15,17 0-15,-35 1 16,35-19 0,-17 19-16,0-1 15,-1 18 32,-34 0-16,17 18-31</inkml:trace>
  <inkml:trace contextRef="#ctx0" brushRef="#br0">5874 13159 0,'17'-18'15,"1"0"-15,-18 1 16,0 34-16,0 1 16,0 70-16,0-17 15,0 87 1,0-69-16,-18 87 15,18-105-15,0 34 16,18-52-16,0-17 16,-1-36-16,-17-18 15</inkml:trace>
  <inkml:trace contextRef="#ctx0" brushRef="#br0">5627 13741 0,'17'141'16,"19"0"-1,-19-88-15,72 0 16,-1-36-16,-35-34 16,0-1-16,-18-17 0,18 0 15,17-54-15,-52 54 16,0-35-1,-18 52-15,0-17 16</inkml:trace>
  <inkml:trace contextRef="#ctx0" brushRef="#br0">15311 8714 0,'-18'-18'15,"0"18"-15,18 18 16,36 35-16,-19-1 16,18 1-16,1 18 0,-1-1 15,36 107-15,17-18 16,-35-106-16,0-1 15,17 1 1,-35-53-16,-17 0 0</inkml:trace>
  <inkml:trace contextRef="#ctx0" brushRef="#br0">15258 9260 0,'-36'-35'15,"36"-18"1,18-35 0,-18 17-16,18 19 0,-1-90 15,1 1 1,17 36 0,-17 69-16,17-17 0,18 36 15,-18 17-15,18 0 16,-17 17-16,69 36 15,-34-35-15,-18 17 0,0-17 16,17 35 0</inkml:trace>
  <inkml:trace contextRef="#ctx0" brushRef="#br1">20902 8943 0,'0'-53'15,"0"35"-15,-35-17 16,17 17-16,-35 18 16,18 0-16,-53 36 15,35-1-15,-18 18 16,54 0 0,-19 0-16,36-18 15,18 36-15,17-36 16,18-17-16,0 17 0,0-18 15,53 36-15,-53-35 16,0 35 0,-36-53-16,-17 18 15,0-1-15,-17-17 0,-54 35 16,18-35-16,-35 0 16,35 0-16,0-17 15,36-1-15,17-17 16,17 17-16</inkml:trace>
  <inkml:trace contextRef="#ctx0" brushRef="#br1">21026 9208 0,'0'52'16,"0"-16"-16,0-1 0,17 36 15,-17-36-15,18 35 16,-1-52-16,1 0 15,17-1-15,-17-17 16</inkml:trace>
  <inkml:trace contextRef="#ctx0" brushRef="#br1">21078 9031 0,'18'-18'16</inkml:trace>
  <inkml:trace contextRef="#ctx0" brushRef="#br1">21220 9155 0,'17'17'15,"1"-17"1,17 0-16,18 18 15,-18 0-15,-17-18 16,17 35-16,-35-18 0,0 19 0,0-1 16,-17 36-16,-19-36 15,1 35 1,17-52-16,1 0 16,17-1-16,17-17 15,1 0-15,0 0 0,17 0 16,18-35-16,-18 35 15</inkml:trace>
  <inkml:trace contextRef="#ctx0" brushRef="#br1">21625 9454 0,'36'-17'15,"16"-36"1,-16 35-16,17-17 16,-36 17-16,-17-17 0,18 0 15,-36 17-15,-17 1 16,17 17 0,-35 0-16,18 17 15,-35 18-15,52 1 16,0 17-1,18-18-15,53 35 16,-17-34-16,52-1 16,-35-35-16,35 18 15,-53-18-15,18-18 16,-35 18-16,-36 0 16,0 0-1</inkml:trace>
  <inkml:trace contextRef="#ctx0" brushRef="#br1">22631 9296 0,'-18'0'0,"36"0"78,-1 0-78,1 0 16,53 0-16,-36 0 16,106-18-16,-53 18 15,89 0 1,-89-18-16,88 18 15,-105 0-15,-1 0 16,1 0-16,-18 0 0,17 18 16,-52-18-16,17 0 15,-35-18 1,0 1 0,-17 17-16,17-35 15</inkml:trace>
  <inkml:trace contextRef="#ctx0" brushRef="#br1">23636 9119 0,'53'0'15,"-18"0"-15,1 18 16,52 0-16,-18-1 16,-17 1-16,0-18 0,18 35 15,-36-35 1,-17 18-16,-18-1 16,0 1-16,-18 0 0,-35 17 15,35-17-15,-34-1 16,16-17-16,19 0 15,-19 0-15,19 18 0,-19 0 16,19-1 0,-1 1-16,18-1 0,-17 19 15</inkml:trace>
  <inkml:trace contextRef="#ctx0" brushRef="#br1">21149 10142 0,'18'0'31,"17"0"-31,0 0 16,53 18-16,-52-18 16,52 35-1,-70-35-15,17 18 16,0 0-16,-17-1 0,-1 1 15,-17-1-15,0 1 16,0 0-16,-17-18 16,-1-18-16</inkml:trace>
  <inkml:trace contextRef="#ctx0" brushRef="#br1">21537 10019 0,'-53'53'16,"-35"17"0,35-34-16,-35 52 15,0-35 1,70-18-16,0-17 0,18-1 16,18 1-16</inkml:trace>
  <inkml:trace contextRef="#ctx0" brushRef="#br1">24694 8908 0,'0'-18'15,"0"0"-15,-17 1 16,-1 17 0,18-18 15,18 18 63</inkml:trace>
  <inkml:trace contextRef="#ctx0" brushRef="#br1">24818 8784 0,'0'-35'16,"-18"17"-16,-17 1 16,0 17-16,-18 0 15,0 17-15,18 1 16,-1 17-16,-52 36 15,0 17-15,53-18 16,-1 36-16,19-35 16,34 52-1,1-52-15,35-18 0,0 0 16,0 0-16,106 17 16,-71-52-16,88-18 15,-88 0-15,89-71 16,-89 36-16,35-71 15,-87 36-15,17-54 16,-53 54-16,-53-89 16,0 71-16,-71-89 15,36 107-15,-71-1 16,71 54-16,-35-1 16,70 36-16,-35 34 15,70-34 1,18 17-16</inkml:trace>
  <inkml:trace contextRef="#ctx0" brushRef="#br1">25523 9225 0,'0'-17'32,"18"17"-17,0 0-15,70 0 16,35 0-1,-34 0-15,105 17 16,17 1 0,-105-1-16,0-17 0,17 0 15,-17 0-15,71-17 16,-107 17-16,1 0 16,-18-18-16,-18 18 0,0-17 0,-17 17 15,-18-18 1,-53 18-1,35 0-15,-17-18 16</inkml:trace>
  <inkml:trace contextRef="#ctx0" brushRef="#br1">26829 9049 0,'17'0'16,"19"0"-16,17 17 16,52 1-1,-69 0-15,17-1 16,0 1-16,-1 17 0,19 1 16,-36-1-16,-35-18 15,18 1-15,-18 0 0,-18-18 16,-35 35-16,18-35 15,0 18-15,-36-18 16,36 17-16,0-17 0,-18 0 16,53 18-16,17 0 15</inkml:trace>
  <inkml:trace contextRef="#ctx0" brushRef="#br1">27940 9031 0,'0'18'16,"0"35"-1,0-18 1,18 18-16,-18 17 0,17 36 15,19 0 1,-36-71-16,17 1 0,-17-19 16,18 1-16,-18-36 15,-18-35 1,1 0-16,-19-52 16,19 52-16,-19-71 15,36 54-15,0-89 16,0 71-16,53-36 15,-17 71-15,69 18 16,-52 35-16,53 18 16,-71 17-1,1 53-15,-36-35 16,-18 53-16,-17-53 16,17-36-16,-35 19 15,18-19-15,-53 19 0,52-36 16,-34 17-1,52-17-15,18-17 16,53-1-16</inkml:trace>
  <inkml:trace contextRef="#ctx0" brushRef="#br1">28434 9084 0,'0'53'15,"18"-18"1,-1-17 0,18-18-16,1-18 15,-36 1 1,17-36-16,-17 17 16,0-17-16,18 18 15,-18-18 1,18 18-16,-1 17 15,1 1-15,17 17 16,-17 17-16,17 1 16,-17 0-16,-18-1 15,0 1 1,0 0-16,17-18 31,1 0-15,0 0-16,17 17 15,-35 1-15,18-1 16,-18 1 0,17 17-16,-17-17 15,0 0-15,0-1 16,0 1-16</inkml:trace>
  <inkml:trace contextRef="#ctx0" brushRef="#br1">28822 8678 0,'18'0'31,"-1"0"-16</inkml:trace>
  <inkml:trace contextRef="#ctx0" brushRef="#br1">29087 9013 0,'0'-17'0,"-18"17"16,0 17-1,18 19-15,-17-19 16,17 36-16,0-35 16,35 35-16,-17-35 15,34 34 1,-34-52-16,35 18 15,-35-18-15,35 0 16,-36 0-16</inkml:trace>
  <inkml:trace contextRef="#ctx0" brushRef="#br1">29369 9172 0,'35'18'16,"-17"-18"0,35 0-1,-36-18-15,19 1 0,-1-19 16,-18 19-16,1-1 16,-18-17-16,0 17 15,0 0-15,-35 1 16,17-1-16,-35 1 15,36 17-15,-36 17 16,35 1-16,0 35 16,36-18-16,35 36 15,-18-54-15,53 36 16,-35-53-16,36 18 16,-37-1-16,1-17 15,-70 0 1</inkml:trace>
  <inkml:trace contextRef="#ctx0" brushRef="#br1">28681 9931 0,'0'-18'15,"-18"18"1,18-18 0,0 54-16,0-19 15,0 1-15,0 0 16,18 17-16,-1 0 16,1-17-16,35 17 15,-35-17-15,-1-18 0,1 0 16,0 0-16,-1-18 0,19 0 15,-1-34 1,-35 34-16,17-35 16,-17 35-16,18-17 15,-18 17-15,0 1 0,0-1 16,0 36 15,0-1-15,18 19-16,-18-1 15,0 0-15,17 1 0,-17 34 16,18-17-16,0 18 16,-1-19-1,-17-16-15,0 17 0,0-18 16,-35 0 0,17-17-16,1-18 0,-36 18 15,18-18-15,-1 0 16,-17-18-16,18 0 15,0 1-15,-18 17 0,0-36 16,18 36 0,17-17-16,0 17 0,1 0 15</inkml:trace>
  <inkml:trace contextRef="#ctx0" brushRef="#br0">25453 7567 0,'0'0'0,"0"-18"0,18 1 16,-18-1-1,17 1 1,-34 52 47,-19 35-48,1 1-15,-18 52 16,18-52-16,17 0 0,-35 34 15,36-52 1,-1-17-16,0-1 0,18 0 16,0-17-16,-17 17 15,34-35 1,1-18 0,-18-17-1</inkml:trace>
  <inkml:trace contextRef="#ctx0" brushRef="#br0">25047 7955 0,'0'18'16,"-17"35"-16,17 0 15,-18 52-15,0-52 16,18 18-1,0-36-15,18 0 16,0-17-16,17 0 0,35-18 16,-17 0-16,0-18 15,0 0-15,71-34 16,-71 34-16,17-17 16,-35 17-16</inkml:trace>
  <inkml:trace contextRef="#ctx0" brushRef="#br0">25612 6632 0,'0'-17'15,"0"-1"1,17 18-1,-17 18 17,18 35-32,0-36 15,-1 36-15,-17-35 16,18 17-16,0-17 16,-1-18-16,1 0 15,-1-36 1</inkml:trace>
  <inkml:trace contextRef="#ctx0" brushRef="#br0">25788 6526 0,'0'18'0,"18"17"16,17 18-1,-17-35-15,-18 0 0,35 34 16,-35-34-16,0 17 15</inkml:trace>
  <inkml:trace contextRef="#ctx0" brushRef="#br0">26070 7073 0,'18'71'15,"-18"-36"-15,18-17 16,-18-1-16,17-17 16,-17-17-1,18-36-15,-18 17 16,17 1-16,1-18 15,0 18-15,-1 17 16,-17 1-16,36 17 16,-19 17-16,-17 19 15,18-19-15,-18 19 16,0 34-16,0-17 16,0-35-1,0-1-15,18-17 16</inkml:trace>
  <inkml:trace contextRef="#ctx0" brushRef="#br0">26388 7020 0,'0'18'16,"35"0"-16,-17-18 15,-1 0-15,1-18 16,35 0-16,-35 1 16,-1-19-16,1 19 15,-18-19-15,-18 36 16,-17 0-16,17 0 16,-35 36-1,36-19-15,17 1 0,-18 17 16,18-17-16,0 35 15,18-18-15,17 0 16,-17 1-16,35-19 16,-36 1-16,18-18 0,18-18 15,-35 18 1,17-53-16,-17 36 16</inkml:trace>
  <inkml:trace contextRef="#ctx0" brushRef="#br0">26758 7038 0,'0'35'0,"18"0"15,-18 1-15,35-1 16,-17-17 0,17-1-1,-17-17-15,-1-35 16,-17 0-1,0 17-15,0-17 16,0 17-16,-17 1 16,17-1-1,0 36 1,35-18 0,-17 0-16,17 0 15,-17-18-15,17 0 16,-18 18-16,1-17 15</inkml:trace>
  <inkml:trace contextRef="#ctx0" brushRef="#br0">26917 7038 0,'-18'18'78,"18"-1"-78,0 1 16,0-1-16,0 1 15,18 0-15,0-1 16,-1-17 15</inkml:trace>
  <inkml:trace contextRef="#ctx0" brushRef="#br0">27076 7056 0,'0'17'0,"0"18"16,-18 1-1,18-19-15,0 1 16,0 0 0,18-18-16,-18-18 15,0 0-15,0-17 0,17 0 16,-17 17-16,18-17 16,-18 17-16,35 1 15,1 17-15,-1 0 16,0 0-1,0 0-15,-17 17 16,35-17-16,-35 0 16,-36 0-1,0 0-15,1 0 16,-1 0-16,-35 0 16,35 18-16,1 17 15,17-17-15,17 17 16,1-17-16,35-1 15,-35 1-15,35 0 16,-36-18-16,18 0 16,-17-18-16,0 0 15,-18 1-15,0-1 0,0-17 16,0 17-16,-36-35 16,36 36-16,-17-1 0,-1 0 15,-17 1 1,17 17-16,18 17 15</inkml:trace>
  <inkml:trace contextRef="#ctx0" brushRef="#br0">27552 7126 0,'-18'35'16,"18"-52"15,0-1-15,18 0-16,0 1 0,-18-1 15,35-17-15,0 17 16,-17 18 0,17 18-1,-17 35-15,-18-36 0,0 1 16,0 35-1,0-35-15,0-1 0,-18 1 16</inkml:trace>
  <inkml:trace contextRef="#ctx0" brushRef="#br0">27834 6579 0,'-17'36'16,"17"-1"0,17-17-16,-17-1 15,35-17-15,-17 18 16</inkml:trace>
  <inkml:trace contextRef="#ctx0" brushRef="#br0">28046 6579 0,'0'36'16,"17"-19"-16,-17 36 16,0-35-16,0-1 15,0 19-15,0-19 0,-17 1 16</inkml:trace>
  <inkml:trace contextRef="#ctx0" brushRef="#br0">17974 5662 0,'0'-18'0,"0"1"15,35 17 1,54-18-1,-1 18-15,141-35 16,-106 17-16,142-35 16,-124 36-16,106-54 15,-176 54-15,35-1 16,-89 18-16,-52 18 16,-18-1-1</inkml:trace>
  <inkml:trace contextRef="#ctx0" brushRef="#br0">18521 5098 0,'-35'53'16,"-54"35"-1,-52 18 1,53-36-16,-106 36 16,35-18-16,89-35 15,52-18 1,53-17-16,106 17 16,54-35-1,140 18-15,-247-18 16,35 35-1,-105 0-15</inkml:trace>
  <inkml:trace contextRef="#ctx0" brushRef="#br0">23389 4392 0,'18'0'46,"-1"0"-30,1 0-16,0 0 31,-1 0 32,1 0-48,0 0 1,-1 0 0,1 0-1,0 0-15,-1 0 0,1 18 16,-1-18 0,1 0-1,0 0 1,-1 0-16,1 0 15,0 0-15,17 0 16,-17 17-16,17-17 16,-17 0-1,-1 0-15,1 0 0,17 0 16,0 0-16,18 0 16,-35-17-16,0 17 15,34-18 1,-16 18-16,-19 0 0,1 0 15,17 0 1,-17 0-16,0 0 16,17 0-16,-18 0 15,19 18-15,-19-18 16,19-18 0,-19 18-16,36 0 15,-35 0-15,35 0 16,-36 0-16,19 0 15,-19 0-15,36 0 16,-35 0-16,0 0 16,-1 0-16,1 0 0,-1 0 15,1 0-15,0 0 0,35 0 16,-36 0-16,36 0 16,-35 0-16,17-18 15,-17 18-15,17 0 16,-17 0-16,-1 0 15,1 0 1,17 0-16,-17 0 16,17 0-16,-17 0 15,35 0-15,-36 0 16,19-17 0,-19 17-16,19 0 15,-19 0-15,1 0 16,-1 0-16,1 0 15,0 0 1,-1 0 0,1 0-16,0-18 15,-1 18-15,1 0 16,17 0-16,-17 0 16,-1 0-1,1 0-15,0 0 16,-1 0-1,1 18-15,0-18 16,-1 0-16,1 0 16,0 0-16,17 0 15,-17 17-15,-1-17 16,1 18 0,-1-18-16,1 0 15,0 0 1,-1 0-1,-17-18-15,18 18 16,0 0 0,-18-17 62,-18 17-78</inkml:trace>
  <inkml:trace contextRef="#ctx0" brushRef="#br0">25912 4374 0,'17'0'187,"-17"-17"-171,18 17 15,-1-18-15,1 18-1,-18-17-15,18-1 16,-1 0-16,1 18 16,0-17-1,-18-1-15,17 18 16,-17-18-16,18 18 15,0-17-15,-18-1 16,35 0-16,-18 1 16,1-18-1,0 35-15,17-36 16,-17 19-16,17-19 16,-17 19-1,17-19 1,-17 19-16,-1-1 0,18-17 15,-17 17-15,0 1 16,-1-1-16,1 0 0,17-17 16,-17 17-16,17 1 15,-17-1-15,-1-17 16,1 17-16,0 1 16,-1-1-16,1-17 15,0 17-15,17-17 16,-17 17-16,-1 0 15,18-17-15,1 0 16,-19 17-16,19-17 0,-1 17 16,0-17-1,-17 17-15,17-17 16,-17 17-16,17-34 16,-17 34-16,35-35 15,-36 35-15,36-35 16,-35 36-16,35-36 15,-36 18-15,36-1 16,-17 1-16,-1-18 16,0 36-16,0-19 15,-35 19-15,36-1 16,-36 0-16,17 1 16,1-1-1,17-17-15,1 17 16,-1-35-1,0 18-15,0 0 0,18-18 16,-17 17-16,52-34 16,-18-1-1,-34 54-15,16-54 16,-34 36-16,17 17 0,18-52 16,-35 34-1,17 19-15,-17-19 16,0 1-16,-1 35 0,-17-17 15,-17 17 1</inkml:trace>
  <inkml:trace contextRef="#ctx0" brushRef="#br0">29263 953 0,'18'17'16,"-1"18"-16,-17 1 0,18 52 16,-18-35-16,17 53 15,-17-53-15,0 35 16,0-53-16,18 0 16,-18-17-16,0-36 31,-18-35-16,18 18-15,-17-18 0,17-35 16,-18 35-16,18-53 16,0 53-1,18 18-15,17 0 0,-17 17 16,52 1 0,-34 17-16,52 0 15,-53 17-15,0 1 16,-17 17-16,-18-17 0,-18 35 15,-17 0 1,0-18-16,-36 0 16,54 0-16,-36-17 15,35 0-15,18-1 16,18 1 0,17 17-1,-17-17-15,-1-18 0,36 35 16,-35-35-16,-1 18 15,1-1-15,-18 1 16</inkml:trace>
  <inkml:trace contextRef="#ctx0" brushRef="#br0">29722 1429 0,'17'0'16,"18"0"-1,1-18 1,-19 0-16,19 1 0,-19-36 16,1 35-1,-18 1-15,-18-1 16,1 0-16,-1 18 16,-35 0-1,35 0-15,-17 18 0,0 17 16,17 18-1,18-18-15,0-17 16,18 0-16,0-1 16,-1 1-16,18-18 0,18 18 15,-17-18-15,-1 0 0,18-18 16,-36 18-16,1-18 16</inkml:trace>
  <inkml:trace contextRef="#ctx0" brushRef="#br0">30163 1041 0,'0'-18'15,"0"36"17,17-18-32,-17 35 15,0-17 1,-17-1-16,-1 71 16,18-52-16,0-1 15,0 18-15,18-18 0,-1 0 16,1 1-1,17-19-15,-17-17 0,17 0 16,-17 0 0,-1 0-16,19 0 0,-19 0 31,1 0-31,-1 0 16,-17-17-16,18 17 15</inkml:trace>
  <inkml:trace contextRef="#ctx0" brushRef="#br0">30621 1076 0,'0'18'16,"0"17"-16,0-17 15,0 52-15,0-17 16,0-18-16,18 36 15,-1-36-15,1 0 16,17-17-16,18 0 16,-35-36-16,17 18 15,-17-18-15,35-35 16,-36 18-16,19-35 16,-36 34-16,17 1 15,-17-35-15,0 17 16,18 0-16,-18 35 15,-18 0-15,18 54 32,0 17-17,0 0-15,0 35 16,18-35-16,-18-18 16,0 18-16,18 0 0,-18-18 15,35 18-15,-35-35 16,0-1-16,17-17 0</inkml:trace>
  <inkml:trace contextRef="#ctx0" brushRef="#br0">29316 2046 0,'0'71'0,"0"-36"15,0 36-15,17 70 16,-17-71-16,0 1 15,0-18-15,18 0 0,-18-18 0,0-18 16,0-34 0,0-54-1,0-35 1,0 36-16,18-36 16,-18 36-16,17-19 15,1 36-15,17 0 16,1 36-16,17 17 15,-36 0-15,36 53 16,-53-36-16,18 36 16,-36-17-16,-35 17 15,36-18-15,-19 0 16,19-17-16,-19-1 16,19 19-16,17-19 15,35 1 1,18 0-1,-35-1-15,34 1 0,-34-1 16,0 1-16,17 17 16,-35-17-16,0 0 15</inkml:trace>
  <inkml:trace contextRef="#ctx0" brushRef="#br0">29704 2469 0,'0'18'15,"18"-18"1,17 18-16,18-18 15,-18-18-15,0 18 16,-17-18-16,35-17 16,-36 18-16,1-19 15,-36 19-15,1-1 16,-18 0-16,-18 18 16,35 0-16,-17 18 15,17 0-15,0 17 16,18 0-16,18 18 15,0-35-15,35-1 16,-36 1-16,54-18 16,-54 0-16,36 0 15,-35-18-15,0 1 16</inkml:trace>
  <inkml:trace contextRef="#ctx0" brushRef="#br0">30268 2328 0,'-17'-17'15,"-1"17"-15,0 0 16,1 0-16,-1 35 15,1 0-15,17 1 16,0-1-16,17 0 16,1 0-16,35-17 15,-18 0-15,18-18 16,-35 0 0,34-18-16,-34 0 15,-18 1 1</inkml:trace>
  <inkml:trace contextRef="#ctx0" brushRef="#br0">30427 2328 0,'18'0'16,"-1"0"-16,1 0 15,35-17 1,-18-1-16,0 18 0,-17 0 15,17-18-15,18 1 16,-70-1 0</inkml:trace>
  <inkml:trace contextRef="#ctx0" brushRef="#br0">30603 2064 0,'0'53'16,"0"0"-1,0-18-15,0 35 16,0-17-16,0 18 16,0-36-16,18 36 15,0-36-15,17 18 16,-35-35-16,18-18 15</inkml:trace>
  <inkml:trace contextRef="#ctx0" brushRef="#br0">30815 2364 0,'0'17'16,"0"19"-1,0-19-15,0 18 16,18-17-16,-1 0 16,-17-1-16,18 1 15</inkml:trace>
  <inkml:trace contextRef="#ctx0" brushRef="#br0">30815 2240 0,'18'0'31</inkml:trace>
  <inkml:trace contextRef="#ctx0" brushRef="#br0">31133 2081 0,'-18'-35'16,"0"17"-16,-17 1 16,17 17-16,1 0 0,-1 0 15,1 17-15,17 1 16,0 17-16,-18 1 0,18-1 16,0 0-16,0 53 15,18-35-15,-18-17 0,17 52 16,1-71-1,-1 54-15,-17-53 16,18 17-16,-36-35 16</inkml:trace>
  <inkml:trace contextRef="#ctx0" brushRef="#br0">30956 2434 0,'-17'0'16,"52"-17"-16,-17 17 0,17 0 15,18-18 1,-18 18-16,0 0 0,1 0 16,-19 0-1</inkml:trace>
  <inkml:trace contextRef="#ctx0" brushRef="#br0">31238 2434 0,'0'35'16,"18"18"0,-18-35-1,18 0 1</inkml:trace>
  <inkml:trace contextRef="#ctx0" brushRef="#br0">31344 2170 0,'0'17'16,"0"1"0</inkml:trace>
  <inkml:trace contextRef="#ctx0" brushRef="#br0">31344 2522 0,'36'0'0,"-1"0"16,0-17-1,0 17-15,-17-36 16,0 36-16,-1-17 16,-17-1-16,-17 1 15,-1-1-15,0 18 16,-17 0-16,18 0 16,-19 18-1,19-18-15,-1 52 16,18-34-16,18 35 15,-18-35-15,53 35 16,-36-53-16,36 17 16,-35-17-16,17 0 15</inkml:trace>
  <inkml:trace contextRef="#ctx0" brushRef="#br0">31732 2487 0,'-35'35'0,"17"18"15,18-35 1,0 17-16,36 0 16,17-17-16,0-18 15,-36-18-15,36-17 16,-35 0-16,-1 0 15,19-36-15,-36 36 16,0-18-16,-18-35 16,18 35-16,-35-71 15,17 71-15,-17-35 16,17 71-16,-17-1 16,35 36-16,-18 52 15,18-17-15,18 71 16,0-72-16,17 72 15,0-71 1,0 35-16,1-53 16,-1 1-16,18-1 15,-35-18-15,-1-17 16,-17 18-16,-17-18 16</inkml:trace>
  <inkml:trace contextRef="#ctx0" brushRef="#br0">29457 3069 0,'-18'53'15,"-17"35"1,17-35-16,1 71 15,34-18 1,1-54-16,0-16 0,52 17 16,-34-36-16,34 1 15,-35-18-15,54 0 16,-72-18-16,36-17 16,-18 0-16,-35 17 15</inkml:trace>
  <inkml:trace contextRef="#ctx0" brushRef="#br0">29933 3404 0,'18'36'16,"-18"-19"-16,17 1 0,1 35 16,0-36-1,-1 19-15,1-1 16,0-35-16,-1 18 15</inkml:trace>
  <inkml:trace contextRef="#ctx0" brushRef="#br0">30021 3193 0,'0'-18'15,"18"18"1,0 18 0,-18-1-16</inkml:trace>
  <inkml:trace contextRef="#ctx0" brushRef="#br0">30198 3651 0,'0'-17'16,"0"-19"0,0-17-1,0 36-15,0-1 16,17 1-16,1-19 16,0 36-16,-1 0 0,1 0 15,0 36 1,17 16-16,-35-34 0,18 0 15,-18 35 1,0-36-16,17 1 16</inkml:trace>
  <inkml:trace contextRef="#ctx0" brushRef="#br0">30462 3528 0,'18'17'31,"0"-17"-15,-1 0-16,19-17 15,-36-1-15,17 18 0,1-17 16,-1-1-1,1 0-15,-18 1 16,-18 17 0,1 0-16,-1 0 15,1 0 1,17 17-16,-18-17 0,18 18 16,-18-18-16,18 35 15,0-17-15,18 17 16,0-17-1,-1-1-15,1 1 0,17 0 16,-17-18-16,-1 17 16,1-17-16,0 0 0,-1 0 15,1 0 1</inkml:trace>
  <inkml:trace contextRef="#ctx0" brushRef="#br0">30886 3528 0,'17'0'16,"-34"-18"-1,-1 36 1,-17-1 0,17 1-16,18 0 0,-17-1 15,17 36-15,17-17 16,1-36-16,-1 17 16,36-17-1,-17-17-15,-19 17 16,-17-18-16,18 0 0,0-35 15,-18 36-15,-18-1 16,0 0-16,18 1 16,-17 17-1,34 17-15,1 19 16,0-19 0,-1 1-16,36 0 15,-18-18-15,-17 0 0,35 0 16,-35-18-16,-1 0 15,18-17-15,-17 17 16,0 1-16,-1 17 16,1-18-16,35 1 15,-35 17-15,17 0 0,-17 17 16,-18 1-16</inkml:trace>
  <inkml:trace contextRef="#ctx0" brushRef="#br0">29563 4039 0,'0'18'16,"-18"0"-1,18 17-15,-17 35 16,17-34-16,0 70 16,17-54-16,18 1 15,-17 0-15,17-17 0,54 16 16,-37-34-16,-16-18 15,17 0-15,-18 0 0,35-53 16,-34 18 0,-19 0-16,19-54 15,-36 54-15,0-18 0,-18-35 16,0 53-16,1-18 16,-36-18-16,35 36 15,1 0-15,-1 35 16,18 70-1,0-17-15,18 53 16,-1-53-16,18 70 16,1-70-16,17 36 15,-18-54-15,18 0 16,-18-35-16,-17 0 16</inkml:trace>
  <inkml:trace contextRef="#ctx0" brushRef="#br0">30286 4427 0,'0'36'0,"-18"17"16,18-18-16,0-18 15,18-17 1,0-35-1,-1 18-15,19-54 16,-19 53-16,1-35 16,-1 36-16,1-1 15,-18 36 1,18 17 0,-18-17-16,17 17 15,-17-17-15,18-1 0,-18 1 16,18 17-16,-18-17 15,17-18-15,-17 17 16</inkml:trace>
  <inkml:trace contextRef="#ctx0" brushRef="#br0">30674 4427 0,'0'18'16,"18"0"-1,-18-1-15,17 1 16,1 0-16,0-18 16,-1 0-16</inkml:trace>
  <inkml:trace contextRef="#ctx0" brushRef="#br0">30709 4198 0,'18'0'31</inkml:trace>
  <inkml:trace contextRef="#ctx0" brushRef="#br0">30939 4339 0,'35'0'16,"-17"0"-16,17-17 0,35-1 16,-34 0-16,-1 1 15,-17 17-15,-1-18 0,-17 0 16</inkml:trace>
  <inkml:trace contextRef="#ctx0" brushRef="#br0">31097 4145 0,'-17'35'15,"17"1"-15,-36 52 0,36-35 16,-17 35-1,34-53-15,-17 1 0,36-1 16,17 0-16,-18-17 16,0-18-16,-17 0 0,17 0 15,18-36 1,-35 19-16,-36-1 0</inkml:trace>
  <inkml:trace contextRef="#ctx0" brushRef="#br0">29245 2858 0,'18'-18'16,"-18"0"-16,18 18 15,-1 0-15,18-17 16,-17 17-16,53-18 16,-18 18-16,17 0 15,1 0-15,-1 0 0,89-35 16,-71 35-16,53-36 15,-105 36-15,-1 0 16,-53 18-16</inkml:trace>
  <inkml:trace contextRef="#ctx0" brushRef="#br0">29369 3916 0,'17'0'31,"19"0"-15,-1 0-16,0-18 0,1 18 15,52-35 1,-35 35-16,-18-18 0,0 1 16,0 17-1,-52 0-15</inkml:trace>
  <inkml:trace contextRef="#ctx0" brushRef="#br0">29580 4886 0,'0'0'0,"36"-18"31,34 18-15,1-17-16,-1 17 0,19-18 15,-1 0-15,-18 18 0,54-17 16,-89 17-16,0 0 16</inkml:trace>
  <inkml:trace contextRef="#ctx0" brushRef="#br0">27111 3969 0,'-18'0'15,"18"-18"-15,0 36 32,53 35-17,-17 0-15,34 70 16,-17-52-16,-18-1 15,53 36-15,-52-53 16,-1 0-16,18 0 16,-35-36-16,-1 1 0,19 0 15,-36-36 1</inkml:trace>
  <inkml:trace contextRef="#ctx0" brushRef="#br0">27040 4586 0,'-17'-53'15,"34"18"-15,-17-18 16,18 0-16,17-53 16,-35 53-16,18-70 15,-18 52-15,0 18 16,0-52-16,0 52 15,35 17-15,-17 36 16,35 0-16,-18 0 16,53 36-16,-52-1 15,52 0 1,-53-17-16,36-1 16,-36 1-16,-17-18 15</inkml:trace>
  <inkml:trace contextRef="#ctx0" brushRef="#br1">20179 10954 0,'18'0'46,"-1"17"-14,-17 1 15,18 17-32,-18-17-15,0 35 16,0-35-1,0-1-15,0 36 0,0-18 16,0 18 0,0-17-16,0 16 15,0-34-15,0 0 0,0-1 16,0 1 62,17-18-62,1 0-16,-18 18 15,18-18-15,-1 0 32,1 17-32,0-17 15,17 0-15,-17 18 16,17-18-16,-18 0 15,19 18-15,-1-18 16,18 17 0,-35-17-16,52 18 15,-35-18-15,54 17 16,-36-17-16,52 0 16,-52 18-16,18-18 15,-18 0-15,17 0 0,89 0 16,-71 0-16,89 18 15,-89-18-15,106 0 16,-88 0-16,88 0 16,-88 0-16,123 0 15,-123 0-15,123 0 16,-123 0-16,106 0 16,-89 0-1,124 0-15,-124 0 16,1 0-16,140-18 15,-122 18-15,-19 0 0,142-18 16,-124 18 0,-18 0-16,1 0 15,-1 0-15,1 0 0,123 0 16,-124 0-16,124 0 16,-106 0-16,106 0 15,-106 0-15,-17 0 16,-1 0-16,1 0 0,105 18 15,-106-18-15,124 18 16,-123-18-16,105 0 16,-123 0-16,123 0 15,-123 0 1,141 0-16,-141 0 16,123 0-16,-105 0 15,87 0-15,-105 17 16,70-17-1,-87 18-15,87 0 16,-105-18-16,70 17 16,-71 1-16,54 0 15,-54-18-15,19 17 16,-37 1-16,1-18 16,-35 18-16,17-18 15,-17 0-15,0 0 16,-1 0-1,1-36 1,-18 19-16,35-36 16,-35 35-16,35-70 15,-35 53 1,18-71-16,-18 53 16,-18-35-16,18 70 15,-35-35-15</inkml:trace>
  <inkml:trace contextRef="#ctx0" brushRef="#br1">24677 10283 0,'0'-17'16,"17"17"-16,-17-18 15,18 18 1,-18-17-16,0 34 15,-18 36 1,1 0-16,-18 71 16,17-72-16,-17 72 15,17-71 1,0-18-16,1 36 16,17-36-16,0 0 15,0-17-15,17-1 16,1-34-16</inkml:trace>
  <inkml:trace contextRef="#ctx0" brushRef="#br1">24324 10530 0,'0'-35'0,"0"0"16,0 0-16,18-1 16,17 19-1,-17-19-15,52-17 16,-35 18-16,36-18 16,-18 36-16,17-19 15,-34 19-15,-1 17 16,-17 0-16,-1 17 15,-17 19-15,0 34 16,0-35-16,18 18 16,0-35-16,17 35 15,-18-35-15,1-18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8T23:32:0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8079 9454 0,'0'-17'32,"-18"17"-17,18-18 17,0 36 14,0 17-30,0 0-16,0 1 0,18 87 16,-18 54-1,0-72-15,0 1 0,0-18 16,0 106 0,0-123-16,0 52 15,0-70-15,0-17 0,0-1 16,0-17-16,0-1 15,0-34 1</inkml:trace>
  <inkml:trace contextRef="#ctx0" brushRef="#br0">7761 9754 0,'0'-17'47,"35"-19"-31,18 1-16,-35 0 16,35 0-1,-35-1-15,34-17 16,-34 36-16,0-19 15,-1 19-15,1-1 16,0 18 0,-1 35-16,1-17 15,0 0-15,-1-1 0,1 1 16,17 35 0,-17-35-16,35 17 15,-36-18-15</inkml:trace>
  <inkml:trace contextRef="#ctx0" brushRef="#br0">10636 9384 0,'0'18'16,"0"17"-1,0 0-15,0 53 16,18-17-16,-18 17 0,0 18 15,0 106-15,-18-107 16,1 107 0,17-124-16,0-17 0,0 35 15,0-53-15,17-1 16,-17-34-16,18-18 16,-18-18-16</inkml:trace>
  <inkml:trace contextRef="#ctx0" brushRef="#br0">10336 9596 0,'0'17'15,"18"-17"-15,17-17 31,-17-1-31,53-17 16,-36-1-16,0 1 16,36-35-16,-36 34 15,0-17-15,18 0 16,-35 36-16,-1-1 0,-17 36 31,18 17-31,-18 0 16,18 18-16,-1-17 0,19 52 15,16-35 1,-34-18-16,17-17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8T23:32:5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22613 3775 0,'18'0'141,"-36"0"-125,36 0 374,-36 0-343,0-18 0</inkml:trace>
  <inkml:trace contextRef="#ctx0" brushRef="#br0">22490 3739 0,'0'-17'547,"0"-1"-344,0 1-188,0 34 79,0 1-78,0 17-1,0 18 1,0-18-16,-18-17 0,18 17 16,0 18-1,0-18-15,0 18 16,0-17-16,0-1 0,0-17 15,0 17-15,0 18 16,-18-18-16,18 0 0,0 1 16,0-19-16,-17 36 15,17-18-15,0-17 16,0 17-16,0-17 0,0 17 16,0-17-1,0 17-15,0-17 16,0-1-16,0 19 15,0-19-15,0 1 16,0 0-16,0 17 16,17 0-1,-17-17-15,0-1 16,0 1 0,0 0-16,0-1 15,0 1-15,0 17 16,18-17-16,-18 0 15,0-1-15,18-17 16</inkml:trace>
  <inkml:trace contextRef="#ctx0" brushRef="#br0">22190 4092 0,'17'0'0,"-17"-17"47,0-1-32,-17 0 1,17 1-16,0-36 16,0 17-16,-18 1 15,0-71-15,1 53 16,-36-70-16,35 52 16,-52-34-1,34 69-15,-16-52 16,16 70-16,19-34 15,-1 34-15,18-17 0,0 17 16,0-17-16,0 17 16,0 0-1,0 1-15,18-1 16,17 1 0,0 17-16,53-36 15,-17 19-15,105-19 16,-70 19-16,35-1 15,0 0-15,0 1 0,195-36 16,-178 35 0,1 1-16,17-19 0,124-17 15,-176 36 1,-1-19-16,-17 19 0,-35-1 0,17-17 16,-70 35-1,-18-18-15,-18 18 16</inkml:trace>
  <inkml:trace contextRef="#ctx0" brushRef="#br0">21960 3969 0,'18'0'16,"0"0"0,-18-18-16,17 36 15,-17-1 1,36 1-1,-36 17-15,17-17 0,19 17 16,-36-17-16,17 0 16,1-18-16,-1 17 15,1-17-15,17-17 16,1-1-16,-19-17 0,54-36 16,-36 36-16,0-1 15,-17 19-15,17-18 16,-17 35-16,0 0 15</inkml:trace>
  <inkml:trace contextRef="#ctx0" brushRef="#br0">24959 1711 0,'-18'-18'15,"18"1"1,18 17-1,35 0 1,18 0 0,-36 0-16,0 0 0,18 0 15,18 17-15,-54 1 16,1 17-16,-18-17 16,0 17-16,0 0 15,-18-17-15,-17 53 0,0-1 16,17-35-16,0 18 15,18-35-15,0 17 16,0-17 0,18 0-16,17-1 15,-17 1-15,0-18 0,-1 0 16,18 0-16,-17 0 16,-36-18 15</inkml:trace>
  <inkml:trace contextRef="#ctx0" brushRef="#br0">24888 1993 0,'36'0'16,"-1"-17"-1,71-1-15,-53 0 16,0 1-16,53-1 16,-71 18-16,0 0 15</inkml:trace>
  <inkml:trace contextRef="#ctx0" brushRef="#br0">26423 1887 0,'18'0'31,"17"0"-15,36-17-16,-54 17 15,18 0-15,-17-18 0,35 18 16,-35 0-16,-1 0 16,1 0-1</inkml:trace>
  <inkml:trace contextRef="#ctx0" brushRef="#br0">26494 2011 0,'35'17'0,"-17"-17"15,34 18 1,-16-18-16,17-18 0,-18 18 0,0 0 15,0 0-15,-17-17 0,0 17 16</inkml:trace>
  <inkml:trace contextRef="#ctx0" brushRef="#br0">27270 1782 0,'0'17'31,"0"36"-15,0-18-16,0 18 16,0-17-16,0 34 15,17-35-15,-17-17 0,36 35 16,-19-35-1,1-18-15,0 0 0,17 0 16,-18-18 0,1 0-16,0 1 15,-1 17 17,1 17-32,17 1 15,-17 0-15,0-18 16,17 17-16,18-17 15,-36 0-15,1-17 16,0 17-16,-1-18 0,-17 0 0,18-17 16,-36 0-1,1-1-15,-1 1 16,0 0 0,1 35-16,-1 0 0,18-18 15</inkml:trace>
  <inkml:trace contextRef="#ctx0" brushRef="#br0">28222 1482 0,'18'0'31,"17"0"-15,0 0-16,18 0 15,-35-18-15,0 18 16,-1 0-16,1 0 0</inkml:trace>
  <inkml:trace contextRef="#ctx0" brushRef="#br0">28328 1588 0,'18'70'16,"-1"-52"-16,1 35 16,-18-36-16,18 1 0,-18 17 15</inkml:trace>
  <inkml:trace contextRef="#ctx0" brushRef="#br0">28681 1870 0,'17'0'47,"19"35"-31,-19-35-16,1 18 15,0-1-15,35 19 16,-18-19-16,-17 1 16,-1-1-16,36 1 15,-53 0-15,18-18 0,-18 17 16</inkml:trace>
  <inkml:trace contextRef="#ctx0" brushRef="#br0">28893 1870 0,'-53'53'16,"35"-18"-16,-53 35 16,54-34-1,-19-1-15,19 0 16,17-17-16,-18 0 0,18-1 0</inkml:trace>
  <inkml:trace contextRef="#ctx0" brushRef="#br0">29651 1905 0,'18'0'63,"-1"0"-48,19 0-15,-19 0 0,54-18 16,-54 18-16,19 0 15,-19 0 1</inkml:trace>
  <inkml:trace contextRef="#ctx0" brushRef="#br0">29757 1782 0,'0'17'0,"0"18"16,0-17-16,0 70 16,0-52-16,0 16 0,17 19 15,1-53 1,0 17-16,-1-35 16</inkml:trace>
  <inkml:trace contextRef="#ctx0" brushRef="#br0">30092 1588 0,'18'70'0,"17"1"15,-35-18 1,0-18-16,18 71 16,-18-36-16,0-35 15,0-17-15,0 0 16,17-18-16,-17-18 16,18-17-16,17 0 15,-17 17-15,17 0 0,-17 18 16,17 0-16,35 18 15,-34 0-15,-1-1 16,-17 1-16,-1-1 0,-17 19 16,18-19-16,-36 1 15,-17 0-15,0-18 0,-1 17 16,1-17-16,-71-17 16,53-1-16,18 0 15,-18 1-15,36 17 16,17-18-16</inkml:trace>
  <inkml:trace contextRef="#ctx0" brushRef="#br0">25506 1217 0,'17'0'0,"1"0"31,0 0-15,-1 0-16,1 0 0,17 0 16,-17 0-16,0-18 15,-1 18-15</inkml:trace>
  <inkml:trace contextRef="#ctx0" brushRef="#br0">25559 1217 0,'17'0'15,"-17"18"1,0-1-16,18 19 0,-18-19 16,0 54-16,0-54 15,0 19-15,18 17 16,-18-18-16,17-35 0,1 35 15,17-35 1,-17 0-16,0 0 16,-1 0-16,1-17 0,17-1 15</inkml:trace>
  <inkml:trace contextRef="#ctx0" brushRef="#br0">25912 1305 0,'0'18'0,"0"0"16,0-1-16,0 18 15,17 1-15,-17-19 0,0 19 16,18-19 0,-18 1-16,17-18 15</inkml:trace>
  <inkml:trace contextRef="#ctx0" brushRef="#br0">26017 1182 0,'36'0'16,"-19"-18"-16,1 18 15,0 0-15,-1 0 16,1 18-16,-18-1 15,17-17-15,-17 36 16,18-19-16,-18 1 0,0 35 16,18 0-1,-18-36-15,0 19 16,17-19-16,1 36 16,0-35-16,-18 0 15,-18-18 16,0 0-15,1 0-16,-1 0 16,0 0-16</inkml:trace>
  <inkml:trace contextRef="#ctx0" brushRef="#br0">27623 1393 0,'17'0'15,"18"0"1,-17 0-16,0-17 0,17 17 15,-17-18 1,-1 18-16,1-17 16</inkml:trace>
  <inkml:trace contextRef="#ctx0" brushRef="#br0">27675 1376 0,'0'53'16,"0"-36"-1,-17 36-15,17-35 16,0 17-16,0-17 0,0 17 16,0-17-16,35 17 15,-17-35-15,35 18 16,-36-18-16,19 0 15,-19 0 1,-17-18-16</inkml:trace>
  <inkml:trace contextRef="#ctx0" brushRef="#br0">27869 1535 0,'0'17'15,"0"19"-15,0-1 16,18 0-16,-18-17 16,18-1-16,-1-17 15,1 0-15</inkml:trace>
  <inkml:trace contextRef="#ctx0" brushRef="#br0">27975 1341 0,'18'0'0,"0"0"15,-1 0-15,18 0 16,-17 0-16,0-18 16,-1 18-1,-17 18-15,0-1 16,0 18-16,0-17 16,0 17-16,0 1 0,0-1 15,18 36 1,-18-36-16,0-18 0,0 19 15,18-19-15,-18 1 0,0 17 16,-18-17 15,0-36-15,1 18-16,-1 0 16,0 0-16,1 0 0,-1 0 15</inkml:trace>
  <inkml:trace contextRef="#ctx0" brushRef="#br0">30551 1288 0,'52'-18'16,"19"0"-1,-53 18 1,-1-17-16</inkml:trace>
  <inkml:trace contextRef="#ctx0" brushRef="#br0">30586 1305 0,'17'36'16,"-17"-1"-16,0 18 15,0-18 1,0-17-16,0 17 0,18-17 16,0 17-16,-1-17 15,1-18-15,0 0 16,17-18 0,-17 18-16,-18-18 0,17 18 15</inkml:trace>
  <inkml:trace contextRef="#ctx0" brushRef="#br0">30886 1376 0,'0'35'15,"17"0"-15,-17 1 16,18-19-16,-18 1 16,18 0-16,-1-1 15</inkml:trace>
  <inkml:trace contextRef="#ctx0" brushRef="#br0">30992 1252 0,'35'0'16,"0"0"-1,18-17 1,-18 17-1,-17 0-15,0 17 16,-1 19-16,-17-19 16,0 19-16,0 16 15,18-34-15,-18 17 0,17 18 16,-17-17 0,18-19-16,-18 19 0,18-19 15,-1 18-15,-17-17 16,-17-18-1,-19 0 1,19 0-16,-1 0 16,1 0-16,-1 0 15,0 0-15</inkml:trace>
  <inkml:trace contextRef="#ctx0" brushRef="#br0">25735 2028 0,'-17'18'47,"17"0"-31,-18-1-16,18 1 15,0 17-15,0-17 0,0 35 16,0-35-1,0-1-15,0 36 16,0-35-16,0-1 0,0 1 16,18-18-16,-18 18 15</inkml:trace>
  <inkml:trace contextRef="#ctx0" brushRef="#br0">28011 2134 0,'0'-17'15,"0"34"1,17-17-1,-17 18 1,0 0-16,18-1 0,-18 36 16,0-18-1,0-17-15,0 17 0,0-17 16,0 17-16</inkml:trace>
  <inkml:trace contextRef="#ctx0" brushRef="#br0">30833 2099 0,'17'0'15,"-17"18"64,0-1-64,0 19-15,0-19 16,0 1-16,0 35 15,0-36-15,0 1 0,0 17 16,0-17 0</inkml:trace>
  <inkml:trace contextRef="#ctx0" brushRef="#br0">22772 4163 0,'0'-18'94,"17"-17"-78,-17 17-16,18 1 15,-18-19-15,18 1 16,-1 0-16,1-1 0,0 19 16,-1-36-16,-17 35 15,0 1-15,0-1 0,18 18 16,-18-18 0,0 1-16,18-1 15,-18 0-15,0 1 16,17-1-1,-17 1 1,18 17 31,17-18-31,0 0-16,1 1 15,87-1 1,-52 0-16,87 1 15,-69 17-15,16 17 0,1 1 16,18-18-16,105 18 16,-88-18-16,-17 0 0,-1 0 15,1-18-15,87-17 16,-105-1-16,-18 19 16,1-1-16,-37 1 0,1-1 15,-53 0-15,-17 36 16</inkml:trace>
  <inkml:trace contextRef="#ctx0" brushRef="#br0">22666 4004 0,'-18'0'16,"18"-18"-1,0 1 16,0 34 1,0 19-17,18-1-15,-18 0 16,18-17-16,-1 0 0,1 17 16,17-35-16,0 17 15,1-17-15,17 0 16,-36-17-1,19 17-15,34-35 16,-52 17-16,17-17 16</inkml:trace>
  <inkml:trace contextRef="#ctx0" brushRef="#br0">25964 3334 0,'0'-18'16,"-35"18"-1,0 0 1,17 0-16,-35 18 16,36-1-16,-1 1 0,-35 53 15,36-36-15,17-17 16,0 52-16,0-35 15,0-17-15,17 0 0,-17-1 16,53 1 0,-35 0-16,-1-18 0,1-18 15,17 18-15,1-35 16,-19-1-16,-17 19 0,18-19 16,-18 19-16,0-36 15,0 18-15,0 17 16,0 0-16,0 1 0,0 34 31,17-17-31,-17 36 0,18 17 16,-18-36-16,35 36 15,1-53 1,-19 18-16,19-1 16,-19-17-16,1 0 0,-18-17 15</inkml:trace>
  <inkml:trace contextRef="#ctx0" brushRef="#br0">26211 2840 0,'18'0'47,"0"0"-47,-1 0 0,36 0 15,-17-18-15,-19 18 16,1 0-16,-1 0 16,1 0-16,-36 0 15,-17 18 1</inkml:trace>
  <inkml:trace contextRef="#ctx0" brushRef="#br0">26211 2840 0,'0'18'32,"0"-1"-32,0 1 15,0 17-15,0-17 16,0 35 0,0 0-16,0-36 15,0 18-15,0-17 0,18 0 16,0-1-16,-1 1 15,1-18-15,0 0 0,17 0 16,-17 0 0,-1 0-16,1 0 0</inkml:trace>
  <inkml:trace contextRef="#ctx0" brushRef="#br0">26494 2963 0,'17'0'15,"-17"18"1,0 0-16,0-1 0,0 19 15,0-19 1,0 1-16,18-1 0,-18 1 16,18-18 15</inkml:trace>
  <inkml:trace contextRef="#ctx0" brushRef="#br0">26670 2840 0,'18'0'16,"-1"0"-1,1 0 1,0 0-16,-1 0 15,18 18 1,-17-18-16,0 17 16,-18 1-1,0 17-15,0 18 16,0-18-16,0 36 16,0-18-16,0-36 0,0 19 15,0-1-15,17-17 16,-17-1-1,-17-17-15,-1-17 16,0-1 0,1 18-16,-1-18 0,18 1 15,-17 17-15,-1 0 16</inkml:trace>
  <inkml:trace contextRef="#ctx0" brushRef="#br0">26476 3598 0,'18'0'15,"-18"-17"-15,0 34 32,0 1-32,17 0 15,-17 17-15,0 0 16,0-17-16,0-1 16,0 1-1,0 17-15,0-17 16,-17-18-1</inkml:trace>
  <inkml:trace contextRef="#ctx0" brushRef="#br0">27270 3316 0,'17'0'31,"19"0"-16,34 0 1,-35-18-16,-17 18 0,17 0 16,-17 0-16</inkml:trace>
  <inkml:trace contextRef="#ctx0" brushRef="#br0">27217 3475 0,'35'0'16,"0"0"-16,36 0 15,-18 0-15,-36 0 16,1 0-16</inkml:trace>
  <inkml:trace contextRef="#ctx0" brushRef="#br0">28593 3210 0,'17'0'15,"-17"-17"-15,-35 17 16,17 0-16,1 0 16,-54 0-16,18 17 15,0 19-15,-52 34 16,52-35-16,17 1 0,-17 52 16,36-70-1,17 17-15,0 0 0,88 36 16,-53-71-1,1 17-15,52-17 16,-53-17-16,-17 17 0,-1-18 16,1 18-16,-36-35 15,1 17-15,-1 0 16,0 1-16,-17-1 0,0 18 16,0-17-16,17 17 15,0-18 1</inkml:trace>
  <inkml:trace contextRef="#ctx0" brushRef="#br0">29034 2893 0,'-18'0'32,"-17"53"-17,17 53 1,0-54-16,1 90 15,17-72-15,0-17 0,17 18 16,19 17-16,-19-35 16,1-36-16,17 19 0,-17-19 15,35-17-15,-36 0 16</inkml:trace>
  <inkml:trace contextRef="#ctx0" brushRef="#br0">29245 3193 0,'0'-18'15,"18"18"1,35-18-16,-18 18 16,18 0-16,35 18 15,-35-18-15,18 35 16,-54-17-16,1 17 16,-36-17-16,-35 52 15,36-34-15,-54 34 16,54-34-16,-1-1 15,18-18-15,0 36 16,18-35-16,17 17 16,0-17-16,0-18 15,-17 0-15,17 0 0,1 0 16,-36-18 0,-36 1-16</inkml:trace>
  <inkml:trace contextRef="#ctx0" brushRef="#br0">29369 3475 0,'53'-18'16,"-18"18"0,18 0-16,-18-17 15,0 17-15,1-18 16,-19 0-16</inkml:trace>
  <inkml:trace contextRef="#ctx0" brushRef="#br0">29774 2805 0,'18'0'16,"35"-18"-16,-35 18 16,52-18-16,-35 18 15,-17 0-15,0 0 16,-36 0-16</inkml:trace>
  <inkml:trace contextRef="#ctx0" brushRef="#br0">29880 2822 0,'0'0'0,"0"18"15,0 17 1,0 18-16,0-18 15,0-17-15,18 35 16,-18-35-16,35 17 16,0-35-16,-17 17 0,17-17 15,1 18 1,-19-36-16</inkml:trace>
  <inkml:trace contextRef="#ctx0" brushRef="#br0">30198 2893 0,'17'0'16,"-17"17"-1,0 36-15,0-17 16,0-19-16,18 36 16,0-35-1,-18-1-15,0 1 0</inkml:trace>
  <inkml:trace contextRef="#ctx0" brushRef="#br0">30374 2769 0,'35'0'15,"-17"0"1,0-17-16,17 17 16,-17 17-1,-18 1 1,0 17-1,0-17-15,0 0 0,17 34 16,-17-16-16,0-1 16,18-17-16,-18 17 0,0 18 15,18-36 1,-18 1-16,0 17 0,-18-35 16,0 18-1,1-18-15,-1-18 16,0 18-1,1-17-15,-1 17 16,0-18-16,1 18 16</inkml:trace>
  <inkml:trace contextRef="#ctx0" brushRef="#br0">30163 3528 0,'0'17'15,"0"19"1,0-19-16,0 19 0,0-1 15,17-17-15,-17 34 16,18-34-16,-1 17 16,1-17-16</inkml:trace>
  <inkml:trace contextRef="#ctx0" brushRef="#br0">30709 2805 0,'18'0'16,"0"0"-1,-1 17-15,19 1 16,-1 52-16,0-34 16,18 70-16,-35-54 15,17 1-15,-17 0 0,-1 88 16,-17-88-16,0 88 16,-17-88-1,-1 0-15,-35 53 16,35-71-16,1 1 0,-19-1 15,-16 0-15</inkml:trace>
  <inkml:trace contextRef="#ctx0" brushRef="#br1">27129 5098 0,'0'-18'16,"0"0"0,-18 18-1,0-17-15,1-1 16,-19 0-16,19 18 16,-1 0-16,-17 0 0,-36 18 15,36 17-15,-53 36 16,53-18-1,17 0-15,-17 53 16,17-1-16,18-52 16,35 53-1,-17-71-15,0-17 0,34 35 16,-16-53-16,-1 0 0,53-18 16,-70 1-1,17-19-15,0-34 16,-17 35-16,0-1 0,-18-52 15,0 35 1,0 18-16,17-18 0,-17-18 16,0 36-16,-17 18 15,17-36-15,0 35 16,0 36 0,0 17-16,0 0 15,17 0-15,-17 18 16,53 89-1,-35-107-15,17 35 16,0-52-16,-17 17 16,0-35-16,17 18 0,-17-18 15</inkml:trace>
  <inkml:trace contextRef="#ctx0" brushRef="#br1">27340 4480 0,'18'-17'16,"17"17"-1,-17-18-15,17 18 0,0 0 16,-17-18-16,17 18 0,1-17 16,-1-1-16,0 0 15,-17 18-15,-1 0 16,-34 0-1</inkml:trace>
  <inkml:trace contextRef="#ctx0" brushRef="#br1">27358 4463 0,'0'17'16,"18"1"-1,-18 0-15,0-1 16,0 18-16,0 1 16,0-1-16,0 0 15,0-17-15,17 17 0,1 1 16,-18-1-16,17-18 15,19 1-15,-1 0 16,-17-18-16,17 0 16,0 0-16,-17 0 0,0 0 15</inkml:trace>
  <inkml:trace contextRef="#ctx0" brushRef="#br1">27799 4745 0,'18'0'16,"-18"18"0,17-18-1,1 0 1,-1-18-16,1 18 15,-18-18-15,18 1 0,-1-1 16,1-35 0,0 18-16,-1-18 15,-17 35-15,0-17 0,0-18 16,0 35-16,0 1 16,-17-1-16,-1 0 15,18 1-15,-18 17 0,1 0 16,-1 17-16,18 1 15,-35 53-15,17-54 0,18 19 16,-17 34 0,17-52-16,0 17 0,17-17 15,18 17-15,-17-17 16,17 17-16,-17-35 16,0 18-16,17-18 15,-17 0 1</inkml:trace>
  <inkml:trace contextRef="#ctx0" brushRef="#br1">28116 4374 0,'18'-17'16,"0"17"0,-1 0-1,19-18-15,-19 18 16,19 18-1,-19-1-15,-17 1 16,18 35 0,-18-18-16,0 1 15,0-1-15,-18 0 0,18 18 16,18-18-16,-18 1 16,0-19-16,-18-17 31,1 0-16,-1-17 1,-17-1-16,17 0 16,0 18-16</inkml:trace>
  <inkml:trace contextRef="#ctx0" brushRef="#br1">27711 5521 0,'0'18'32,"0"17"-17,-18-17-15,18 34 16,0-34-16,0 17 15,18 1 1,-1-19-16,1 1 0,0 17 16,-1-35-1,1 0-15,0 0 16,-1 0-16,-17-17 0,0-1 16,0 0-1</inkml:trace>
  <inkml:trace contextRef="#ctx0" brushRef="#br1">27693 5380 0,'18'-18'16,"-1"1"-1,-17-1-15,18 0 16</inkml:trace>
  <inkml:trace contextRef="#ctx0" brushRef="#br1">28822 4639 0,'18'0'32,"17"0"-17,0 0-15,0 0 0,18 0 16,36 0-16,-37 0 15,-16 0-15,-1 0 16,0 18-16,-17-18 0,17 0 16,-17 0-16,-18 17 15,-18-17-15,1-17 16,-1 17-16</inkml:trace>
  <inkml:trace contextRef="#ctx0" brushRef="#br1">28998 4480 0,'-35'18'16,"17"-18"-16,1 0 15,-1 18-15,-17-1 16,17 1-16,-17-18 0,0 17 16,17 1-16,0 0 15,36-1 1,17 36-1,-17-35 1,17 17-16,36 18 0,-18-35 16,-18-1-16,53 19 15,-53-19-15,-17-17 0,-18 18 16</inkml:trace>
  <inkml:trace contextRef="#ctx0" brushRef="#br1">29933 4357 0,'0'-18'16,"0"36"15,0-1-31,18 19 0,-18-1 16,0 36-1,17 52-15,1-52 16,0-54 0,-18 1-16,17 17 15,-17-17-15,0-1 16</inkml:trace>
  <inkml:trace contextRef="#ctx0" brushRef="#br1">30374 4710 0,'0'-18'15,"0"0"-15,-17 18 0,17-17 16,-18-1 0,0 18-16,1 0 15,-1 0 1,0 18-16,1-1 0,-1 1 16,0 35-1,18-35-15,0 17 0,0 0 16,18-17-16,0 35 15,17-53-15,-17 17 0,17-17 16,-17 0-16,-1 0 0,1-35 16,-1 17-16,-17-17 15,18 0 1,-18 0-16,0-1 16,-18 19-16,18-1 0,0 0 15,-17 1-15,17 34 31,17 19-15,-17-19-16,0 19 16,18 16-16,0-34 15,-1 0-15,1-1 0,0 1 16,-1 0-16,-17-1 16,18-17-16</inkml:trace>
  <inkml:trace contextRef="#ctx0" brushRef="#br1">30621 4674 0,'0'18'15,"-18"17"1,18 1-16,18-1 15,-18 0 1,18-17-16,17 17 16,-17-35-16,-1 0 0,19 0 15,-19-18-15,1 1 16,0 17-16,-18-18 0,0 0 16,0 1-16,0-18 15,0 17-15,0 36 31,17 52-15,-17-35-16,35 54 16,-17-54-16,0 35 15,-1-34-15,-17-1 16,0 35-16,-17-52 16,-1 0-16,-17-1 0,-18 1 15,18-18-15,-1 0 16,19-18-1,-1 1-15,-17-19 16,35 19-16</inkml:trace>
  <inkml:trace contextRef="#ctx0" brushRef="#br1">30939 4780 0,'17'0'47,"1"0"-32,0-17 1,-1-1 0,-17 0-1,0 1-15,-17-1 16,-1 18-16,0 0 16,1 18-1,-1-18-15,0 17 16,18 1-16,0 17 15,0-17-15,0-1 0,18 19 16,0-36-16,17 35 16,0-17-16,0-1 15,1-17-15,-19 0 16,19 0-16,-19 0 16,1 0-16,-18-17 0,18-19 15,-1 19-15,1-19 16,-18 1-1,17 18-15,-17-1 0,0 0 16,18 18 0,0 0-16,-1 0 15,19 0 1,-19 0-16,19-17 16,-19 17-1</inkml:trace>
  <inkml:trace contextRef="#ctx0" brushRef="#br1">28346 5750 0,'17'0'31,"36"0"0,-35 0-31,0 0 0,17 0 16,35 18-16,-17 0 16,-17-18-16,16 0 0,-16 17 15,52-17 1,-70 0-16,17 0 0,-17 0 16,-1 0-16,-17-17 15</inkml:trace>
  <inkml:trace contextRef="#ctx0" brushRef="#br1">28575 5644 0,'-18'0'31,"18"-17"-15,-17 17-1,-19 17 1,19-17-16,-1 18 0,1-18 15,-19 18-15,1-1 16,17-17-16,-17 18 16,17-18-16,1 18 0,-1-18 15,18 17 1,18 1-16,-1 0 16,19 17-16,-19-18 15,19 19 1,-1-19-16,0 1 15,-17 0-15,-1-1 0</inkml:trace>
  <inkml:trace contextRef="#ctx0" brushRef="#br1">29333 5715 0,'0'18'31,"18"52"-31,-18-52 16,0 52-1,0-34-15,0-1 16,0-17-16,0-36 31,18-53-15,-18 54-1,0-19-15,17 19 0,19-18 16,-19 17-16,19 18 16,-19 0-16,19 0 15,-19 18-15,-17-1 0,18 18 16,-18-17-16,0 17 0,0 18 15,0-17 1,0-19-16,0 19 16,0-19-16</inkml:trace>
  <inkml:trace contextRef="#ctx0" brushRef="#br1">29686 5891 0,'-17'36'0,"17"-19"16,0 19-16,35-1 16,-17-35-16,17 18 15,-18-18-15,36-18 16,-35 0-16,0 18 15,-18-17-15,0-1 0,0-17 16,0 17-16,-18 0 16,0 18-16,1-17 0,-1 17 15,0 0-15,-17 0 16,53 0 0,-1 0-1</inkml:trace>
  <inkml:trace contextRef="#ctx0" brushRef="#br1">30039 5874 0,'-18'0'0,"-17"35"16,17 0-16,18 18 15,0-17 1,0-19-16,18 1 0,17-1 15,1-17-15,-19 0 16,36-17-16,-35-1 16,0-17-16,-18 17 0,17-35 15,-34 18-15,-1-36 16,18 36 0,-18 0-16,-17-36 15,35 36-15,-18 17 0,1-17 16,17 18-16,-18 17 15,18 17-15,0 1 16,0-1-16,18 19 0,-18-1 16,17 36-1,-17-36-15,18 18 0,-18-18 16,18-17-16,17 35 16,-17-36-16,-1 19 0</inkml:trace>
  <inkml:trace contextRef="#ctx0" brushRef="#br1">30268 5997 0,'36'-17'15,"-19"17"-15,1-18 0,17 0 16,-35 1-16,18-1 15,-18 0-15,0 1 16,-18-1-16,1 0 16,-19 1-16,19 17 0,-1 0 15,0 17-15,1 1 16,17 17-16,0 1 16,17-19-16,36 54 15,-35-53-15,17-1 16,-17 1-16,17-1 0,36-17 15,-54 0-15,1 0 16,17-17-16,-35-1 16</inkml:trace>
  <inkml:trace contextRef="#ctx0" brushRef="#br1">31133 5927 0,'0'17'16,"0"1"-16,0 0 15,17 17 1,-17-17-16,18-1 15,0 1-15,-1-1 16,-17-34 0</inkml:trace>
  <inkml:trace contextRef="#ctx0" brushRef="#br1">31186 5627 0</inkml:trace>
  <inkml:trace contextRef="#ctx0" brushRef="#br1">31291 6050 0,'18'-17'15,"0"-1"-15,-1-17 16,1 17-16,-18 0 0,18 18 16,-1 0-16,19 0 15,-19 0 1,-17 18-16,35 17 15,-35-17-15,0 0 16,0-1-16,18 1 0,-18-1 0</inkml:trace>
  <inkml:trace contextRef="#ctx0" brushRef="#br1">32120 5574 0,'-17'70'16,"17"-34"-16,0 52 16,0-35-16,0-18 0,17 53 15,-17-17 1,18-36-16,17 0 15,-17-17-15,0-18 16,-1 0-16</inkml:trace>
  <inkml:trace contextRef="#ctx0" brushRef="#br1">32367 5944 0,'-17'0'15,"-1"18"1,-17 17 0,35-17-16,0 17 15,0 18 1,17-53-16,1 18 0,17-1 16,-17-17-16,17-17 15,-35-1-15,18-17 16,-18 17-16,0 1 15,0-1-15,-18-17 16,1 17-16,-1 0 16,18 36-1,18 17-15,-1 18 16,1-35 0,0 17-16,-1-17 0,1-1 0,17 1 15,-17-18 1,-1 0-16,1 0 15,0-18 1,-18 1-16,0-1 16,0 0-16,0 1 0,-18-1 15,18 1 1,0 34 0,0 1-16,18-1 15,-1 19 1,1-36-16,0 17 0,17-17 15,-17 0-15,-18-17 16,17 17-16,-17-36 16,-17 19-16,17-1 15,-18 18 1,18 18 0,0 17-16,18 0 15,-18 1-15,17 17 0,-17-1 16,35 37-16,-35-54 15,18 35 1,-18-34-16,0-19 0,0 1 16,-18 0-16,1-18 15,-36-18-15,35 0 16,-17 1-16,17-1 0,1-17 16,-1 17-16,0-17 15,1 0-15,17 17 16</inkml:trace>
  <inkml:trace contextRef="#ctx0" brushRef="#br1">32791 6191 0,'17'-17'16,"36"-1"-1,-35 0 1,0 1-16,-1-1 16,-17 0-16,-17 18 0,17-17 15,-36-1-15,1 18 16,17 0-16,1 18 16,17-1-16,-18 19 15,18-19-15,0 1 0,18 17 16,-1-17-1,1 0-15,0-18 16,17 17-16,0-17 16,-17 0-16,17-35 15,-17 35-15,-1-18 0,1 1 16,0-1-16,17-17 16,-35 17-16,18 0 15,-1 18-15,18-17 0,1-1 16,-1 18-1,-17 0-15,17 0 16</inkml:trace>
  <inkml:trace contextRef="#ctx0" brushRef="#br1">33408 6244 0,'0'-17'16</inkml:trace>
  <inkml:trace contextRef="#ctx0" brushRef="#br0">32279 1217 0,'0'-18'15,"18"18"1,-1-17 0,1 17-16,17 0 15,-17 0-15,35 17 16,-18-17-16,0 18 0,1 0 15,-1-1-15,-35 1 16,18 35-16,-18-18 16,-18 53-16,0-35 15,-17 53-15,0-53 16,17 0-16,-35 70 16,36-52-16,-1 0 15,18-1-15,-18 71 16,18-70-16,0-18 0,36-18 15,-19 0-15,54 36 16,-36-54-16,0-17 16,1 18-16,-1-18 0,-17 0 0,35-18 15,-53 1 1,17 17-16,-17-18 16,-17 1-16,-1 17 15,0 0 1,-35 0-16,36 17 15,-36 36-15,35-35 16,0 17-16,1 36 16,17-36-16,0 18 0,17 53 15,-17 17 1,18-70-16,-18 18 16,18-1-16,17 71 15,-17-70-15,-1-18 0,-17 0 16,18 17-16,17 18 15,-35-35-15,18 0 0,-18-18 16,0 1-16,0 34 16,-18-34-16,1 34 15,-1-52-15,0-1 16,-17 36-16,17-35 16,1 0-16,-19-1 15,1 1-15,18-18 0,-19 0 16,-17 18-1,18-18-15,-18 0 16,18 17-16,0-17 0,17 0 16,-17 18-16,17-18 15,0 0-15</inkml:trace>
  <inkml:trace contextRef="#ctx0" brushRef="#br0">22560 13300 0,'18'0'46,"-18"17"48,0 1-78,0 0-16,0 17 15,0-17-15,0 34 16,0-16 0,-18-1-16,18 18 0,0-18 15,-17 53-15,17-35 16,0 0-16,0 0 16,-18-18-16,18 18 0,0 36 15,0-54-15,0 0 16,18 0-16,-18 36 15,0-36-15,0-17 0,-18 17 16,18 0-16,0-17 0,0 35 16,0-35-16,0-1 15,0 1-15</inkml:trace>
  <inkml:trace contextRef="#ctx0" brushRef="#br0">22296 13529 0,'0'-18'109,"0"1"-93,0-1 0,0-17-16,0 17 0,0 1 0,17-36 15,-17 35-15,0 0 16,0 1 0,0-1-16,0 0 15,18 1-15,-18-1 31,0 1-15,0-1 15,17 0-15,1 1-16,0-1 16,-1 0-1,1 1-15,17-36 16,1 35-16,-19 1 0,19-19 15,34-34-15,-35 34 16,54-69-16,-37 52 16,54-53-16,-35 53 15,-18 0-15,35-18 0,-17 19 16,105-72 0,-88 71-16,106-88 15,-88 70-15,17 19 0,107-90 16,-124 90-16,-1-19 15,125-70 1,-19 17-16,-87 54 16,70-54-16,-106 89 15,0-18-15,-35 18 0,18 0 16,-89 52 0</inkml:trace>
  <inkml:trace contextRef="#ctx0" brushRef="#br0">22154 13441 0,'18'0'31,"-18"17"-31,18 1 16,-18 0-16,17-1 15,-17 1-15,18 0 0,0 17 16,-1-17-16,-17-1 16,18-17-16,0 18 15,-1-36 1,1 1-16,-1-1 0,-17-17 0,36-18 15,-19 35 1,-17 0-16,18 1 16,0-1-16,-1 18 15,1 0-15</inkml:trace>
  <inkml:trace contextRef="#ctx0" brushRef="#br0">25753 10495 0,'-18'0'16,"53"0"31,18 0-47,-17 0 16,-1 0-16,0 0 15,0 0-15,1 35 0,-1 18 16,-35-17-16,-18 34 15,18-35 1,-17 18-16,-1-17 0,0-1 16,1-17-16,-1 17 0,18-18 15,0 1-15,0 0 16,18-18-16,-1 17 16,19-17-16,-19 0 15,19 0-15,-19 0 16,1 0-16,-18-17 15</inkml:trace>
  <inkml:trace contextRef="#ctx0" brushRef="#br0">25753 10777 0,'53'-17'16,"17"-19"-1,-34 19-15,-1 17 0,35-35 16,-34 35-16,-19 0 16,1 0-16,0 0 0</inkml:trace>
  <inkml:trace contextRef="#ctx0" brushRef="#br0">26211 10072 0,'18'0'16,"0"0"-1,35-18 1,-36 18-16,36 0 16,-35 0-16,17 0 15,-17 0-15,-1 0 16</inkml:trace>
  <inkml:trace contextRef="#ctx0" brushRef="#br0">26264 10072 0,'-17'17'16,"17"1"-16,0 0 0,-18 17 15,18-17 1,0 17-16,0-17 0,18 17 0,-1 0 15,1-17 1,0 17-16,-1-35 0,1 18 16,17-1-16,-17-17 15,-1 0-15,1 0 0,0 0 16,-1-17 0</inkml:trace>
  <inkml:trace contextRef="#ctx0" brushRef="#br0">26599 10160 0,'0'18'0,"0"-1"15,0 1-15,0 35 16,0-36-16,0 1 0,0 17 15,18-17-15,-18 0 16,0-1 0,18-17-1</inkml:trace>
  <inkml:trace contextRef="#ctx0" brushRef="#br0">26705 10037 0,'18'0'15,"0"0"1,-18-18-16,35 18 15,-18 0-15,1 0 16,0 0 0,-1 0-16,1 0 15,-18 18 1,18-18 0,-18 17-16,0 1 0,17-1 15,-17 19 1,0-19-16,0 19 15,0-19-15,0 19 0,0-19 16,18 54-16,-18-36 16,18-17-16,-18 17 0,0-17 15,0 35 1,0-36-16,0 1 16,0-1-16,-18-17 15,0-17 1,1 17-1,-1-18-15,0 18 0,-35 0 16,18 0-16</inkml:trace>
  <inkml:trace contextRef="#ctx0" brushRef="#br0">26405 10901 0,'18'0'31,"0"-18"-15,-1 18-16,1 0 0,17 0 15,-17 18-15,0-1 16,-1 1-16,1 17 16,-18 1-16,0-1 15,-18-17 1,18-1-16,-17 1 15,-1-18-15,0 18 16,18-1 0,0 1-16,18-1 15,0 1 1,-1 0-16,36-1 16,-35-17-1,-1 18-15,-17 0 16</inkml:trace>
  <inkml:trace contextRef="#ctx0" brushRef="#br0">27517 10601 0,'-18'0'15,"36"0"1,17 18 0,-17-18-16,-1 0 15,19 17-15,-19-17 16,1 0-16</inkml:trace>
  <inkml:trace contextRef="#ctx0" brushRef="#br0">27534 10795 0,'36'18'15,"-1"-18"-15,18 0 16,-36-18-16,19 18 0,-19 0 16</inkml:trace>
  <inkml:trace contextRef="#ctx0" brushRef="#br0">28187 10566 0,'-18'17'47,"18"19"-32,-17-1-15,17-17 0,0 17 16,0 18-16,0-36 16,17 1-16,-17 0 0,18-18 15,0 17-15,-1-17 16,1 0-16,0-17 15,-1-1 1,-17 0-16,18 1 16,-18-1-16,17 18 15,-17 18 1,18 17 0,17 0-16,1-17 0,-1 0 15,0-1-15,18-17 16,-35 0-16,35-17 15,-53-1 1,17-17-16,-17-18 0,-17 17 16,-1 1-16,0 18 0,-17-36 15,17 35 1,-17 0-16</inkml:trace>
  <inkml:trace contextRef="#ctx0" brushRef="#br0">28575 10089 0,'35'-17'15,"-17"17"-15,35 0 16,-36-18 0,36 18-16,-35 0 15,0 0-15,-1 0 0</inkml:trace>
  <inkml:trace contextRef="#ctx0" brushRef="#br0">28628 10125 0,'0'35'15,"-18"0"-15,18 1 16,0 16-1,0-34-15,18 0 0,-18-1 16,18-17-16,17 18 16,-18 0-16,19-18 15,-19 0-15,1-18 0,0 18 16</inkml:trace>
  <inkml:trace contextRef="#ctx0" brushRef="#br0">28893 10195 0,'-18'53'15,"18"0"-15,0-18 16,18-17-16,-1 0 15,1-18 1</inkml:trace>
  <inkml:trace contextRef="#ctx0" brushRef="#br0">29016 10072 0,'0'-18'15,"35"18"1,-17-17-16,0 17 15,-1 0-15,18 0 16,-17 0-16,0 0 16,-18 17-16,17 1 15,-17-1-15,-17 36 16,17-17-16,0-19 16,0 54-1,0-36 1,0 0-16,0-17 0,0 0 15,17-18 1,-34 0 0,-1-18-1,0 0-15,1 18 16</inkml:trace>
  <inkml:trace contextRef="#ctx0" brushRef="#br0">28787 10795 0,'35'18'16,"-17"-18"-1,-1 17-15,36 1 16,-18 0-16,-35-1 0,18 18 16,-36 1-1,18-19-15,-17 1 16,-1 0-16,1-1 0,-19 1 15,36 0 1,18-1 0,35-17-1,-36 0-15,19 0 16,-19-17-16</inkml:trace>
  <inkml:trace contextRef="#ctx0" brushRef="#br0">29369 9948 0,'17'-17'16,"36"-1"-1,-17 18-15,-19-18 16,19 18-16,-1 0 0,-18-17 16,-17 34-1</inkml:trace>
  <inkml:trace contextRef="#ctx0" brushRef="#br0">29475 10001 0,'17'53'0,"-17"-18"15,0 1-15,0-19 16,0 1-16,18 35 16,-36-35-16</inkml:trace>
  <inkml:trace contextRef="#ctx0" brushRef="#br0">29651 10724 0,'18'0'31,"35"18"-16,-18 0-15,-18-1 0,19 1 16,17 17 0,-18 1-16,-17-19 0,17 18 15,0-17 1,-53-36 0</inkml:trace>
  <inkml:trace contextRef="#ctx0" brushRef="#br0">29968 10636 0,'-17'36'0,"-36"34"16,0-35-16,0 36 15,18-53 1,35-1-16,-18 18 15,36-17-15,17-18 0</inkml:trace>
  <inkml:trace contextRef="#ctx0" brushRef="#br0">30533 10760 0,'18'0'46,"17"0"-46,0 0 16,0 0-16,36 0 16,-36 0-16,36-18 15,-54 18-15,1 0 16</inkml:trace>
  <inkml:trace contextRef="#ctx0" brushRef="#br0">30639 10478 0,'0'17'32,"17"54"-17,-17-36-15,0 0 16,0 53-16,0-52 16,0 52-1,18-53-15,-18-17 0,18 17 0,-1-17 16</inkml:trace>
  <inkml:trace contextRef="#ctx0" brushRef="#br0">31274 10195 0,'0'18'16,"0"52"0,17-17-1,-17 0-15,0 18 0,18-1 16,-18 1-16,0 52 16,0-70-16,18 36 15,-18-72-15,0 1 0,0-36 31,0-35-15,35 0-16,-17 18 16,-1 17-16,1 1 0,17 17 15,36 17-15,-36 1 16,36 35-16,-54-18 16,18 36-1,-35-36-15,-35 18 16,0-18-16,0-17 0,-1 0 15,-69-1-15,34-17 16,18 18-16,0-18 0,18 0 16,0-18-16,17 18 15,0 0-15,18-17 0,18-1 16</inkml:trace>
  <inkml:trace contextRef="#ctx0" brushRef="#br0">31732 10019 0,'18'0'31,"17"0"-15,-17 0-16,0 0 15,-1 0-15,1-18 0,35 18 16,-36 0 0,1 0-16</inkml:trace>
  <inkml:trace contextRef="#ctx0" brushRef="#br0">31750 10037 0,'0'17'31,"0"1"-15,0-1-16,0 19 15,-35 34 1,35-34-1,-18 16-15,18-16 16,18-19-16,-1 1 16,19 0-16,17-18 15,-36 0-15,18 0 16,1 0-16,-19 0 16</inkml:trace>
  <inkml:trace contextRef="#ctx0" brushRef="#br0">32085 10142 0,'0'18'16,"0"0"-1,0-1-15,-17 71 16,17-52-16,0-19 16,17 19-16,1-19 15,-1 1-15</inkml:trace>
  <inkml:trace contextRef="#ctx0" brushRef="#br0">32209 10054 0,'17'0'15,"1"18"-15,17-18 16,-17 0 0,-1 0-16,36 17 15,-35-17-15,0 18 16,-18 17-16,0-17 16,0 35-16,0-18 15,-18 0-15,18 18 16,0-35-16,0 0 15,0-1-15,0 1 0,0 0 16,-18-18 0,1-18-1,17 0-15,-18 1 16,0 17-16</inkml:trace>
  <inkml:trace contextRef="#ctx0" brushRef="#br0">31944 10901 0,'18'0'31,"17"0"-15,-17 0-16,-1 17 0,1-17 16,-18 18-16,18 0 15,-18-1-15,0 1 16,0 17-16,-18-17 15,0 0-15,1 17 16,-1-35-16,18 18 16,0-1-16,18-17 0,17 0 15,-17 18-15,17-18 16,0 0-16,0 0 0,1 0 16,-19 0-16</inkml:trace>
  <inkml:trace contextRef="#ctx0" brushRef="#br0">27005 12118 0,'0'-18'16,"0"1"-1,0-1 1,0 0 0,-17 1-1,-1-1 1,18 0-16,-18 18 0,1 0 16,-19 0-16,1 0 15,17 0-15,-35 36 16,18-19-16,18 19 0,-19 17 15,19-18 1,-1 0-16,18 18 16,0-35-16,18-1 0,-1 36 15,1-35-15,0 0 16,34-1-16,-34 1 16,0-18-16,35-18 15,-36 1-15,19-1 16,-19-17-16,1-1 15,-18 19-15,18-36 16,-18 35-16,0-17 0,0 17 16,0 1-16,0-19 15,0 19-15,0-1 16,0 36 15,0 35-15,0-36-16,17 18 0,1 1 15,-1 34 1,1-52-16,35 35 16,-35-35-16,17 17 15,-17-35-15,-18 17 0,17-17 16</inkml:trace>
  <inkml:trace contextRef="#ctx0" brushRef="#br0">27234 11518 0,'18'0'31,"0"0"-31,17 0 16,0 0-1,1 0-15,16 0 16,-34 0-16,0 0 16,-36 0-1</inkml:trace>
  <inkml:trace contextRef="#ctx0" brushRef="#br0">27252 11536 0,'0'53'15,"0"-36"-15,0 36 16,0-17-16,0-1 0,35 35 15,-17-34 1,0-19-16,35 19 16,-36-36-16,1 17 0,-1-17 15,19 18-15,-19-18 16,1-18-16</inkml:trace>
  <inkml:trace contextRef="#ctx0" brushRef="#br0">27587 11677 0,'0'35'16,"0"18"-1,18-18 1,-18-17-16,18 17 16,-1-35-1</inkml:trace>
  <inkml:trace contextRef="#ctx0" brushRef="#br0">27711 11553 0,'17'0'16,"1"0"-16,17 0 16,-17 0-16,0 0 15,-1 18 1,1 0-1,-18-1-15,0 1 0,0 17 16,17 18 0,-17-35-16,0 0 15,0-1-15,0 1 0,0-1 16,0 1-16,-17-18 31,-1 0-15,1 0-1,-1-18 1</inkml:trace>
  <inkml:trace contextRef="#ctx0" brushRef="#br0">27517 12294 0,'17'0'0,"1"18"15,0 0-15,-1-18 16,19 35-16,-19-17 15,1-18-15,-18 17 16,0 1-16,0-1 16,0 1-1,-18 0-15,1-18 16,17 17-16,17 1 16,1-18-1,17 18 1,-17-18-16,17-18 15</inkml:trace>
  <inkml:trace contextRef="#ctx0" brushRef="#br0">28187 12083 0,'71'0'15,"-36"-18"1,0 18-16,18 0 16,-35 0-16</inkml:trace>
  <inkml:trace contextRef="#ctx0" brushRef="#br0">28187 12241 0,'0'18'15,"35"-18"1,-17 18-16,35-18 16,-18 0-16,0-18 0,-17 18 15</inkml:trace>
  <inkml:trace contextRef="#ctx0" brushRef="#br0">29175 12065 0,'17'-18'16,"-17"1"15,-17 34-15,-19 1-1,1 17-15,18-17 16,-36 52-16,35-34 16,-17 52-16,35-70 15,0 52 1,17-52-16,19 17 15,-1-35-15,-17 0 0,34 0 16,-16-18 0,-19 1-16,-17-1 15,0-17 1,-17 17-16,-19-17 16,19 17-16,17 1 0,-18 17 15,1-18-15,34 0 16</inkml:trace>
  <inkml:trace contextRef="#ctx0" brushRef="#br0">29669 11606 0,'17'-17'31,"-34"17"-31,-1 53 16,0-18-16,-17 71 16,17-36-16,1 1 15,17 17-15,0 71 16,17-89-16,36 36 15,-35-53-15,17-18 16,18-17-16,-18 0 0,-17-1 16</inkml:trace>
  <inkml:trace contextRef="#ctx0" brushRef="#br0">30021 11924 0,'89'-18'16,"-54"18"-1,71 18 1,-71 0-16,-17-1 16,-1 1-16,-17 35 0,0-36 15,0 19-15,-35 17 16,17-18-16,18-18 0,-17 19 16,-1 17-1,36-36-15,-1 19 16,19-36-16,-19 0 0,54 17 15,-36-34 1,-17-1-16,-18 0 16</inkml:trace>
  <inkml:trace contextRef="#ctx0" brushRef="#br0">30039 12171 0,'53'-18'0,"0"36"16,0-18-1,-18 0-15,53 0 16,-35-18-16</inkml:trace>
  <inkml:trace contextRef="#ctx0" brushRef="#br0">30586 11536 0,'53'-18'15,"-18"18"1,-17 0-16,-1 0 16</inkml:trace>
  <inkml:trace contextRef="#ctx0" brushRef="#br0">30551 11571 0,'17'53'16,"1"53"0,-1-88-16,-17 17 15,71 18-15,-18-36 16,-18-17-1,-17 0-15,0 0 16,-1-17-16</inkml:trace>
  <inkml:trace contextRef="#ctx0" brushRef="#br0">30868 11624 0,'0'35'16,"0"36"-1,0-36 1,18-17-16,-18-1 0,17 19 16,1-36-1</inkml:trace>
  <inkml:trace contextRef="#ctx0" brushRef="#br0">30992 11571 0,'35'0'15,"-18"-18"1,1 18-16,35 0 16,-35 0-16,-1 0 15,1 18-15,-18 0 16,0 17 0,0-17-16,-18-1 15,18 1-15,0 35 16,18-18-16,-18 18 15,0-35-15,0-1 16,0 1-16,0 0 0,-18-18 16,1 0-1,-1 0 1,0-36 0,1 36-1</inkml:trace>
  <inkml:trace contextRef="#ctx0" brushRef="#br0">30674 12330 0,'18'0'16,"-1"0"-16,1 0 0,35 17 16,0-17-1,-36 18-15,1-18 0,-18 35 16,-18-17-16,-17 17 16,18-17-16,-19-1 15,36 1-15,-17 17 16,34-17-1,19-18 1,-1 0-16,-18 0 0,36-18 16</inkml:trace>
  <inkml:trace contextRef="#ctx0" brushRef="#br0">31344 11536 0,'18'0'31,"-18"17"-15,18-17-16,-1 18 15,1 0-15,35 17 16,-36 0-16,1 1 15,17-1-15,-17 0 0,0 18 16,-1 53-16,-17-36 16,0-17-16,0 0 0,0 18 15,0 35 1,-17-71-16,17 18 0,-18 0 16,-17 35-16,-1-53 15,19 1-15,-18-1 16,-1 0-16,1 0 0,0-17 15</inkml:trace>
  <inkml:trace contextRef="#ctx0" brushRef="#br1">26617 9737 0,'0'-18'62,"0"0"-46,0 1 0,0-1-16,0 0 0,18 1 15,-18-18-15,17-36 16,-17 18-16,18 0 0,0-88 16,-1 35-1,-17 53-15,18 18 0,-18 0 16,18 17-16,-18 0 15,0 36 1,17 0 0</inkml:trace>
  <inkml:trace contextRef="#ctx0" brushRef="#br1">26511 9402 0,'0'17'16,"0"1"-16,18-1 15,-18 1-15,18 35 16,-18-18-16,17 18 16,1-18-1,-1 18-15,-17-35 0,18 0 16,0-18-1,-1 17-15,1-34 16,-18-1-16,18 0 16,-1 1-16,1-1 0,35-35 15,-53 36-15,17-1 16,19 0-16,-19 18 16</inkml:trace>
  <inkml:trace contextRef="#ctx0" brushRef="#br1">26247 11553 0,'17'-17'16,"-34"17"31,-1 53-47,0-18 15,1 0-15,-1 18 0,-17-17 16,-18 52 0,18-35-16,-1 0 0,1-1 15,-18 19-15,36-36 16,-1-17-16,18 0 0,18-36 16,-1-17-1</inkml:trace>
  <inkml:trace contextRef="#ctx0" brushRef="#br1">26053 11589 0,'0'0'0,"-18"0"16,18-18 30,18 18-30,-1-18-16,1 18 0,0 0 16,17-17-1,0-1-15,0 18 0,-17-17 16,0 17-16,17-36 16,-17 36-16,-18-17 15,17 17-15,-17 17 31,0 36-15,0-18-16,18 1 0,0-1 16,-18 0-16,17-17 15,-17 0-15,18 17 16,-1-35-16</inkml:trace>
  <inkml:trace contextRef="#ctx0" brushRef="#br1">27058 4145 0,'35'-17'16,"-17"17"-1,-18-18-15,18 18 16,-36 0-1,-17 18 1,-1-18-16,-34 17 16,17 1-1,0-18-15,-70 0 16,70-18-16,-18 18 0,18 0 16,-35 0-16,53 0 15,-18 0 1,35 0-16,1 0 15,17 18 32,0-1-47,0 1 16,-18 35 0,0-35-16,18 17 0,0 0 15,-17 18-15,17 0 0,17 70 16,-17-52-16,18 0 15,-18 17-15,18 88 16,-18-88-16,-18 1 16,18-1-16,-18-18 0,18 19 0,-17 34 15,-1-52 1,18 17-16,0-53 16,0 18-16,0-18 15,0 0-15,0-17 0,0 0 16,18 35-1,-1-36-15,-17 19 16,18-19-16,-18 19 16,0-19-16,18 1 15,-18-1 1,17 1-16,-17 0 0,18-1 16,-1-17-16,19 18 0,34 17 15,-34-35-15,16 18 16,1-18-16,53 18 15,-71-18-15,1 0 16,-1 17-16</inkml:trace>
  <inkml:trace contextRef="#ctx0" brushRef="#br0">23407 16316 0,'17'18'31,"19"-1"-15,-1 1-1,18 17-15,17 0 16,-17 1-16,0-19 0,53 19 16,-53-19-16,-18-17 15,18 18-15,18-18 16,-54 0-16,19 0 15,-36-18-15</inkml:trace>
  <inkml:trace contextRef="#ctx0" brushRef="#br0">23548 16563 0,'-18'0'16,"18"-18"-1,-17-35 1,-1 0-16,0 18 15,1-35-15,-1 34 16,0 1-16,1-35 16,-18 17-16,17 35 15,0 0 1,18 36 0,36 0-1,34 17 1,-35-17-16,1-18 0,-1 17 0,35 1 15,1-1 1,-36-17-16</inkml:trace>
  <inkml:trace contextRef="#ctx0" brushRef="#br0">23460 17586 0,'-18'0'16,"53"18"-1,-17-1 1,17 1-16,1-18 0,34 18 16,-35-1-1,1-17-15,-1 18 0,-17-18 16,35 17-16,-53 1 16,17-18-16,-17 18 15</inkml:trace>
  <inkml:trace contextRef="#ctx0" brushRef="#br0">23636 17427 0,'-18'0'16,"18"-17"0,-17 17 15,-18 17-15,-1 1-16,-17 0 0,18-1 15,0 1-15,0-18 0,-1 17 16,19 1-16,-19 17 15,36-17-15,0 0 16,0-1-16,36 19 16,-19-19-16,19 1 0,-19-1 15,18 1-15,1 0 0,17 17 16,-36-17-16,19 17 16,-19-17-1,1 17-15,-1-18 16</inkml:trace>
  <inkml:trace contextRef="#ctx0" brushRef="#br0">31468 794 0,'0'-18'32,"-18"18"-17,1 0 1,-1 0 0,0 0-16,1-18 15,-19 18 1,19 0-16,-1 0 0,-17 0 15,-18-17 1,-18 17-16,18-18 16,-35 18-16,53-17 15,-18 17-15,-53-18 16,53 18-16,0-18 0,-70 18 16,52-17-1,1 17-15,-54 0 16,36 0-16,18 0 0,-89-18 15,88 18-15,-17 0 16,17 0-16,-105-18 16,88 18-16,0 0 15,-1 0-15,-87-17 16,88 17-16,0 0 0,0-18 16,17 18-16,-123 0 15,106 0-15,0-18 16,-1 18-16,-16 0 0,16 0 0,-105-17 15,106-1 1,-18 18-16,18-17 0,-106-1 16,106 18-16,-106-18 15,88 18 1,18-17-16,-106 17 16,88 0-16,18 0 0,0 0 15,-1 0-15,-87 17 16,88-17-16,-18 0 0,18 0 15,-106 18-15,17-18 16,107 0 0,-18 0-16,17 0 0,-88 0 15,71 0-15,18 18 16,-19-18-16,-52 17 16,71 1-16,17-18 0,-18 17 15,18 1-15,-53 0 16,54-18-16,16 17 15,1-17-15,0 0 0,-1 18 16,19-18-16,-1 18 16,0-1-16,18 19 15,0-19-15,0 1 16,0-1-16,18 1 16,-18 17-16,18 1 0,-1 34 15,1-17-15,-18-18 16,35 54-16,-17-54 15,0 18-15,-18-18 0,17 18 16,19 53 0,-36-53-16,17 0 0,1 0 15,-18 0-15,17 17 0,1-17 16,-18 18-16,18-19 0,-1 19 16,-17 0-16,36 52 15,-19-52-15,1-18 16,-18-1-16,18 19 0,-1 52 15,1-70-15,-18 18 16,17-18-16,-17 17 0,0 36 16,18-53-1,-18 0-15,18 53 0,-18-53 16,0 0-16,17 53 16,-17-54-16,0 1 0,0 18 15,0-18 1,18-18-16,-18 18 15,0-18-15,18-17 0,-18 53 16,0-54 0,0 18-16,0-17 0,0 35 15,0-35-15,0-1 16,0 1-16,17 0 16,-17-1-16,0 1 0,0-1 15,18-17-15,-18 18 16,0 0-16,18-18 15,-18 17-15,17-17 16,-17 18 0,18-18-16,-1 0 15,1-18 1,0 18-16,-1-17 16,1 17-1,0-18-15,-1 18 16,1 0-16,0 0 15,-1-18-15,1 18 16,0 0-16,-1 0 16,1-17-16,-1 17 15,1 0-15,17-18 16,1 18-16,-19 0 0,1 0 16,0 0-16,-1 0 0,18 0 15,1 0-15,-19 0 16,1 0-16,17 0 15,1 0-15,-19 0 16,1 0-16,-1 0 0,19 18 16,-1-18-16,-17 0 15,35 0-15,-36 0 16,1 0-16,35 0 16,-18 0-16,0 0 15,18 0-15,-17 0 16,-1 0-16,35 0 15,-17 0-15,-17-18 16,-1 18-16,35 0 16,-34 0-16,34 0 15,-34 0-15,-1 0 0,0 0 16,0 0-16,36 0 16,-36 0-16,0 0 15,1 0-15,-1 18 0,0-18 0,36 0 16,-54 0-1,19 0-15,-1 0 0,0 17 16,18-17 0,-35 18-16,35-18 0,-36 0 15,19 18-15,17-18 16,-36 0-16,1 0 0,0 0 16,34 17-1,-34-17-15,17 0 16,-17 0-16,17 0 0,-17 0 15,0 0-15,17 0 16,-18 0-16,19 0 16,-19 0-16,1 0 15,17 0-15,-17 0 16,0 0-16,-1 0 0,19-17 16,-19 17-16,18 0 15,-17 0-15,0 0 16,-1 0-16,1 0 0,0 0 15,17 0-15,-17 0 16,-1 0-16,1 0 0,17 0 16,0 0-1,-17 0-15,17 0 0,-17 0 16,0-18-16,17 18 0,18 0 16,-18 0-16,-17 0 15,-1 0-15,54 0 16,-36 0-16,0 0 15,1 0-15,-1 0 0,36-18 16,-36 18-16,0 0 16,0 0-16,36 0 15,-18 0-15,-18 0 0,18 0 16,-18 0-16,71-17 16,-53 17-16,0 0 0,0 0 15,0 0-15,53 0 16,-36 0-16,-17 0 15,0 0-15,0 0 0,70 0 16,-70 0 0,18 0-16,35 17 0,-36-17 15,-17 0-15,0 0 0,71 0 16,-54 18 0,36-18-16,-35 0 15,-19 18-15,1-18 16,18 0-16,-18 0 0,0 0 0,106 17 15,-107-17 1,1 0-16,0 0 16,-17 0-16,16 0 0,-16 0 15,17 0-15,-18 0 0,35 18 16,-34-18-16,-1 0 16,-17 0-16,17 0 0,36 0 15,-54 0-15,18 0 16,1 0-16,17 0 15,-36 0 1,1 0-16,0 0 0,-1 0 16,-17 18-16,0-36 47,-17 18-32,17-18-15,0 1 16,0-19-1,0 19-15,0-1 16,0-17-16,0 0 0,0 17 16,0-35-16,0 18 0,17-53 15,-17 35-15,0 0 16,0-18-16,0 18 0,18-88 16,-18 71-16,17-1 15,-17-17-15,18-71 16,-18 71-16,18 0 15,-1-89-15,1 89 16,-18-18-16,18 18 0,17-106 16,-17 88-16,-1-88 15,-17 106 1,18-18-16,-18-70 16,0 88-16,0 17 0,0-105 15,-18 105 1,-17-35-1,35 89 1,-35-19-16,35 19 16</inkml:trace>
  <inkml:trace contextRef="#ctx0" brushRef="#br0">30868 9349 0,'0'17'31,"-18"-17"-15,1 0-16,-18 18 16,17-18-1,-17 18-15,-1-18 0,1 17 0,-18-17 16,-70 18 0,70-1-16,-106 1 15,71 0-15,-71 17 16,71-35-16,-71 18 15,89-1-15,-89 1 16,71-18-16,-54 18 16,54-18-16,18 0 15,-18 17-15,17-17 16,0 0-16,-17 0 0,18 18 16,-1-18-16,1 17 0,-89 1 15,88-18-15,-17 18 16,-71-1-16,71-17 15,0 18-15,17-18 0,-87 18 16,69-1-16,-69 1 16,69 0-1,19-18-15,-89 17 16,71 1-16,17 0 0,-17-18 16,-71 17-1,71 1-15,18-18 0,-71 17 16,70-17-16,-52 18 15,70-18-15,0 0 16,-35 0-16,52 0 16,1 0-16,-53 0 15,70 0-15,-17-18 0,0 18 16,17 0-16,-17 0 16,-1 0-16,19 0 15,-1 0 1,1 0-16,-1 0 15,0 0 1,1 0 0,-1 0-16,0 18 15,1-18-15,-1 18 16,0-18-16,-17 17 16,17 1-16,1-18 0,-18 35 15,17-17 1,0 0-1,1-1-15,-1 1 0,0 35 16,1-36-16,-1 19 16,18-19-16,0 19 15,-18-1 1,18 18-16,-17-18 16,17-17-16,0 17 0,0 0 15,-18 36-15,18-36 16,0 18-16,0-18 15,0-17-15,0 17 0,-17 0 16,17-17-16,17 35 16,-17-35-1,18-1-15,-18 1 16,0 0-16,17-18 0,-17 17 16,18 1-16,0-1 15,-1 1 1,1-18-16,0 18 15,-1-1-15,19-17 16,-19 18-16,1-18 0,-1 0 16,19 0-16,-19 0 0,36 0 15,-17 0-15,-1 0 16,53 18 0,0-18-16,-52 17 15,16-17-15,-16 0 0,17 18 16,17-18-16,-35 18 15,18-1 1,-35-17-16,17 18 0,-17 0 0,0-1 16,-18 1-1,17-1-15,-17 1 16,18 0 0,-18-1-16,18-17 15,-18 18 1,17-18-1,-17 18-15,0-1 16,18-17-16,-18 18 16,0 0-1,0-1-15,0 18 16,0-17-16,0 0 16,0 17-16,0-17 0,0 52 15,0-52 1,0 17-16,17 36 0,-17-36 15,0 0-15,-17 18 16,17-18-16,0 1 0,-35 52 16,35-53-1,-18 0-15,18 1 0,-18-1 16,1 0-16,17 18 0,0-18 16,-18 1-16,18 52 15,0-35-15,0 17 16,0-34-16,0 34 15,0-34-15,0-19 16,0 36-16,0-18 16,0-17-16,18 35 15,-18-18-15,0-17 16,17 17-16,1-17 0,-18-1 0,35 36 16,-17-35-1,17 35-15,0-35 16,-17-1-16,17 1 0,18 17 15,-18-35-15,18 35 16,-17-17 0,-1-18-16,53 35 15,-53-35-15,1 18 0,87 0 16,-70-1 0,0-17-16,0 18 15,-18-18-15,18 17 0,53 1 16,-53 0-16,0-18 15,0 17-15,0-17 0,70 18 16,-70-18-16,0 18 16,17-18-16,-17 17 0,71-17 15,-54 18-15,72-18 16,-90 0 0,19 18-16,17-18 0,53 0 15,-70 0 1,-1 0-16,89 0 15,-71 0-15,-17 0 0,17 0 0,88 0 16,-87 0 0,87-18-16,-88 18 15,0 0-15,89-18 16,-71 18-16,70-17 16,-70-1-16,70 0 15,-88 18-15,1 0 16,-1 0-16,0-17 0,71 17 15,-89-18-15,1 18 16,17 0-16,-17-18 16,70 18-16,-71-17 0,71 17 15,-88-18 1,0 18-16,0 0 0,0 0 16,18-17-16,-36 17 15,36-18-15,-54 18 16,18-18-16,-17 1 0,53-19 15,-54 19 1,54-19-16,-54 19 16,19-1-16,-1-17 0,-17 0 15,17 17-15,-17-17 0,17-1 16,18-52-16,-36 53 16,36-53-1,-35 35-15,17 0 0,1-71 16,-1 36-16,-18 18 15,1-1-15,17-17 0,-17-71 16,0 89-16,-18-107 16,17 89-16,-17 0 15,0 0-15,-17-106 16,17 105-16,0 1 16,-18-18-16,18 18 0,0-106 15,-18 88 1,18 18-16,-17-106 15,-1 124-15,-17-19 0,17 19 0,1-71 16,-1 70 0,0 18-16,1 0 0,-1 0 15,18 18-15,-18-53 16,18 53-16,-17-18 16,17 17-16,0 1 15,-18 35-15,18-17 16,-18 17-16,1 0 0,-19 17 15,19 1-15,-36-1 16,0 1-16,18-18 16,-36 18-16,-70-18 15,71 17-15,-36-17 16,0 0-16,-18 0 0,-140 0 16,123 0-1,0 18-15,-124 0 0,142-1 16,17 1-16,-18 0 0,18-1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8T23:36:5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8096 3175 0,'53'-53'16,"-18"35"-16,36-52 15,35-18-15,-53 52 16,53-34-16,-53 35 16,-1 17-1,-34 0-15,0 18 0</inkml:trace>
  <inkml:trace contextRef="#ctx0" brushRef="#br0">8202 2752 0,'-18'17'15,"18"1"1,-17 0-16,17 17 16,0 0-16,-18 36 15,18-36-15,18 36 16,-1-54-16,19 36 16,-19-53-16,19 18 15,-19-1-15,36-17 16,-18 0-16,-17-17 0,35-1 15,-35 0 1,-1 1-16</inkml:trace>
  <inkml:trace contextRef="#ctx0" brushRef="#br0">8061 5292 0,'-18'0'16,"36"-18"15,17 0-15,36-35-1,-36 36-15,36-36 16,-36 18-16,0-1 0,18-17 16,-35 36-16,-18-1 15,17 1-15,-34 34 16</inkml:trace>
  <inkml:trace contextRef="#ctx0" brushRef="#br0">8114 4939 0,'-18'18'16,"1"17"-16,-1 35 15,0 1 1,1-36-16,17 18 16,0-18-16,17-17 0,1 0 15,35-1-15,-18-17 16,53 0-1,-52 0-15,-1-17 0,35-1 16,-52 18-16,0 0 16</inkml:trace>
  <inkml:trace contextRef="#ctx0" brushRef="#br0">19897 4357 0,'0'-18'0,"0"36"31,17-18-15,-17 17-16,18 1 16,-18 0-16,18 17 15,-1-35-15,1 18 0,0-1 16,17-17 0,-18 0-16,36-17 15,-17-1-15,-19 0 16,36-17-16,-35 17 15,35 1-15,-36 17 16,19 0 0,-1 0-16,0 35 15,0-17-15,1 17 16,-1-35-16,18 35 16,-18-35-16,36 18 15,-36-18-15,53-18 16,-52 18-16,34-35 15,-35 17-15,36 1 16,-53-1-16,-1 18 16,1 0-16,-1 0 15,1 18 1,0-18-16,-1 17 0,36-17 16,-35 18-16,35-18 15,-18 0-15,0 0 0,36 0 16,-36 0-1,1 0-15,34 0 16,-35 0-16,36 0 16,-36 0-16,0 0 0,18 0 15,18 0-15,-36 0 16,1 0-16,34 0 16,-35 0-16,1 0 15,-19 0-15,1-18 16,17 1-16,-35-1 0,18 18 15</inkml:trace>
  <inkml:trace contextRef="#ctx0" brushRef="#br0">26053 1182 0,'-18'17'16,"0"36"0,18-35-16,-17 53 15,17-54-15,0 36 16,0-35-16,17 17 15,1-17-15,17-18 16,-17 0-16,0 0 16,-1 0-1,1-18-15,-1 0 16,1 36 0,0 0-1,-1-1-15,19 1 0,-1 0 16,0-1-1,1-17-15,16-17 16,-16-1-16,-1-35 16,-35 35-16,18-52 15,-36 35-15,0-36 16,1 36-16,-1-1 16,0 19-16,1-1 0,17 36 31</inkml:trace>
  <inkml:trace contextRef="#ctx0" brushRef="#br0">26705 1429 0,'18'0'16,"-18"17"15,0 36-15,0-35-16,18 17 15,-18-17-15,0 17 16,17-35-16</inkml:trace>
  <inkml:trace contextRef="#ctx0" brushRef="#br0">26741 776 0,'17'0'47,"18"-18"-31,-17 18-16,0 0 0,-1-17 15</inkml:trace>
  <inkml:trace contextRef="#ctx0" brushRef="#br0">26741 811 0,'0'36'15,"0"17"1,17-18-16,-17-17 16,18-1-1,-1-17-15,1 18 0,0-18 16,-1 0-16</inkml:trace>
  <inkml:trace contextRef="#ctx0" brushRef="#br0">26970 829 0,'0'35'16,"18"18"-16,-18-17 15,17-19 1,-17 1-16,18-1 16,-1-17-1</inkml:trace>
  <inkml:trace contextRef="#ctx0" brushRef="#br0">27093 776 0,'18'0'0,"0"-18"16,-1 18-16,1 0 15,17-17-15,-17 17 16,-1 0-16,1 0 15,-18 17 1,0 1 0,0 17-1,0 1-15,0-19 0,35 36 16,-35-17 0,18-19-16,0 1 0,-18-1 15,17-17-15,-17 18 0,0 0 16,-17-18-1,-1 0 1,0 0-16,-17 0 16,17 0-16</inkml:trace>
  <inkml:trace contextRef="#ctx0" brushRef="#br0">25665 882 0,'-18'0'0,"0"0"15,1 35 1,-1 1-16,0 16 16,18 1-16,-17 0 0,17 35 15,0 54-15,0-72 16,35 1-16,-17-18 0,70 52 15,-35-52-15,0-17 16,17-19-16,1 19 16,-1-36-16</inkml:trace>
  <inkml:trace contextRef="#ctx0" brushRef="#br0">27393 723 0,'18'18'31,"17"17"-15,0 0-16,1 1 16,17 52-16,-36-35 15,19 70 1,-19-52-16,-17 52 16,-17-70-16,-1 71 15,-17-71-15,-18 17 16,35-35-16</inkml:trace>
  <inkml:trace contextRef="#ctx0" brushRef="#br0">27675 600 0,'18'0'47,"17"0"-32,-17 0-15,35 0 16,-18 0-16,36-18 16,-54 0-16,19 18 0,-19 0 15,-34 0 1</inkml:trace>
  <inkml:trace contextRef="#ctx0" brushRef="#br0">27817 635 0,'17'35'16,"-17"1"-1,18 34 1,-1-17-1,1-18-15,0 18 0,-1 0 16</inkml:trace>
  <inkml:trace contextRef="#ctx0" brushRef="#br0">28116 1199 0,'-17'0'16,"17"18"-16,17 0 16,1-1-16,35 19 15,-18-1-15,1-17 16,52 34 0,-53-34-16,0 0 0,1-1 15,16 1-15,-34 0 16,-18-1-16,18-17 0,-36 18 15,0-18 1</inkml:trace>
  <inkml:trace contextRef="#ctx0" brushRef="#br0">28399 1252 0,'-89'71'16,"1"17"-1,18 0-15,52-52 16,0 52-16</inkml:trace>
  <inkml:trace contextRef="#ctx0" brushRef="#br0">32738 3104 0,'17'18'31,"-17"0"-15,18-18-1,-18 17-15,0 54 16,0-18-16,0 106 16,0-71-16,-18 106 15,18-88-15,0 88 16,0-106-16,18 88 15,-18-105-15,18 70 16,-18-88-16,0 35 16,0-53-16,-18 18 15,18-35-15</inkml:trace>
  <inkml:trace contextRef="#ctx0" brushRef="#br0">32279 3351 0,'0'-17'15,"53"-36"1,-35 18-16,17-1 0,0 1 0,1-53 16,-19 53-1,1-1-15,-1 1 0,1 0 16,17-18-16,-17 35 16,17-17-1,-17 17-15,0 18 0,17 0 16,-17 0-16,-1 36 15,1-19-15,17 54 16,-17-36-16,-1 18 16,19-18-16,-19 18 15</inkml:trace>
  <inkml:trace contextRef="#ctx0" brushRef="#br0">32826 4815 0,'0'-17'15,"0"34"17,18 1-17,-18 0-15,0 35 16,0-36-16,0 54 15,0-18-15,0 35 16,0-35-16,0 70 16,0-52-16,-18-1 15,0 72 1,18-72-16,0 1 0,-17 105 16,17-105-16,-18 17 15,18 88-15,0-105 16,0 17-16,-18 106 15,18 0 1,-17-106-16,17 0 0,0 18 16,0 71-16,-18-72 15,18 89-15,-17-105 16,17 16-16,0 90 16,-18-107-16,18 106 15,0-106-15,0 106 16,18-106-16,-18 71 15,0-71-15,0-17 16,17 70-16,-17-53 16,0-17-16,0-1 0,0 71 15,0-70-15,0-18 16,0 88 0,0-71-16,0 1 0,0 35 15,0-36 1,0-17-16,18 35 15,-18-35-15,17 18 16,1-36-16,0 0 16,-18-17-16,0 0 15,0-36-15</inkml:trace>
  <inkml:trace contextRef="#ctx0" brushRef="#br0">32456 9931 0,'17'35'16,"-17"-17"-16,18 35 16,-18-36-16,0 1 15,17-1-15,-17 1 16,18-18 0,-18 18-16,0-36 15,0 0 1,-18 1-16,18-1 0,0-17 15,0 17-15,0 1 16,0-1-16,0 0 16,0 36 15,-17 0-31,17-1 16,17 1-16,-17 0 0,18 17 15,-18 0 1,18 0-16,-1 36 15,19-36-15,-19 18 0,19 18 16,-1-18 0,-17-18-16,-1-17 0,1-1 15,-1-17-15,19 0 16,-19 0-16,36-17 16,-35-1-16,52-53 15,-34 36-15,-1 0 16,0-1-16,1 1 0,16-18 15</inkml:trace>
  <inkml:trace contextRef="#ctx0" brushRef="#br0">18609 2558 0,'18'0'0,"-36"0"94,0 0-79,1 0 1,-19 0 0,19 0-16,-18 0 0,-1 0 0,-34 0 15,17 0 1,0 0-16,0 0 0,0 17 15,-88-17-15,70 0 16,-17 0-16,18 0 0,-19 0 16,-52 0-1,53 18-15,18-18 0,-1 18 16,0-18-16,1 17 0,-54 1 16,54-1-16,-18 1 15,52 0-15,-16-1 16,34-17-16,0 18 15,1-18 1,-1 18-16,0-18 0,1 0 16,-1 17-1,0 1 1,1 0 0,17-1-16,0 1 15,0 0 1,0-1-16,0 18 15,0 1-15,0-19 0,0 72 16,17-54-16,-17 18 16,0-18-16,0 18 0,0-18 15,0 53 1,0-52-16,0-1 0,0 18 16,0-18-16,0 71 15,0-71-15,-17 53 16,17-35-16,0-17 0,0 69 15,0-69-15,0 70 16,0-53-16,0 52 16,0-69-1,-18 87-15,18-70 16,0 53-16,0-53 16,-18 17-16,18 36 15,0-53-15,0 18 16,-17 34-16,17-52 15,0 0-15,-18 71 16,18-71-16,0 0 0,-17 70 16,17-17-1,0-36-15,0-17 16,0 0-16,-18 53 16,18-53-16,0 53 15,0-53-15,0 0 0,-18 53 16,18-54-16,-17 72 15,17-71-15,0 17 16,0-17-16,-18 18 16,18 52-1,0-70-15,-18 53 0,18-35 16,0-18-16,0 52 16,0-52-16,0 0 0,0 53 15,0-53 1,0 0-16,0 53 15,0-53-15,-17 70 16,17-70-16,0 53 16,17-53-16,-17 0 0,0 53 15,0-54 1,0-16-16,0 17 0,0 0 16,0-1-16,0 37 15,-17-36-15,17 35 16,0-35-16,0-18 0,-18 71 15,18-71-15,0 18 16,-18 35 0,18-35-16,0-18 0,0 54 15,0-36 1,0-18-16,0 53 0,0-53 16,18 1-16,-18 16 0,0-16 15,0-1-15,18 0 16,-18-17-16,0 17 0,17 0 15,1 36 1,-18-53-16,18 17 0,-18-17 16,17 17-16,-17-17 0,18 34 15,-18-16-15,18-19 16,-18 36-16,0-35 16,0 0-16,0-1 0,17 18 15,-17-17-15,0 35 16,0-35-1,0 17 1,0-17-16,0-1 0,0 1 16,0-1-16,18 1 15,-18 0-15,17-18 16,-17 17-16,36-17 16,-36 18-16,17-18 15,1 18-15,0-18 0,-1 0 16,1 17-16,0 1 15,17-18-15,0 18 16,-17-18-16,35 17 16,-36-17-16,1 0 15,35 18-15,0-18 16,-36 18-16,19-18 16,-1 0-16,18 17 15,0-17-15,17 0 16,-17 0-16,-17 0 15,69 0-15,-52-17 16,18 17-16,-18 0 0,53 0 16,-36 0-16,54 0 15,-71 0 1,0 0-16,70 0 0,-70 0 16,0 0-16,0 0 0,53-18 15,-54 18 1,1 0-16,-17 0 0,-1 0 15,36 0-15,-36 0 16,-18 0-16,1 0 0,0 0 16,-1 0-1,-17-18 17,-17 18-17,-1 0-15,18-17 0,-18-1 16,1 0-16,-1 1 15,18-19 1,-17 19-16,17-19 16,-18 19-1,18-1-15,-18-35 0,18 36 16,0-1-16,0-35 16,0 0-1,0 18-15,0 0 0,0 17 16,0-53-16,0 36 15,0 18-15,0-19 0,-17 1 16,17-36 0,0 36-16,0 0 0,0 17 15,0-17-15,0-36 16,-18 36-16,18-18 0,0 18 16,18 0-16,-18-54 15,17 54-15,1-35 16,-18 17-16,18 17 15,-1-52-15,1 53 16,-18-18-16,17-35 16,-17 53-16,18-18 0,0-36 15,-18 54 1,0-18-16,17-35 16,-17 53-16,18-18 0,0-35 15,-18-1 1,17 54-16,1 0 0,-18-18 15,35-35 1,-35 35-16,18 18 0,-1-18 16,-17 17-16,18-17 0,0-35 15,-18 35-15,0 18 16,0 0-16,0-53 16,0 52-16,0-52 15,0 53-15,0 0 0,0-54 16,0 36-16,0 18 15,17-53 1,-17 35-16,0 18 0,0-53 16,0 52-16,0-17 15,0-17 1,0 17-16,0 18 0,0-18 0,-17 17 16,17-52-1,0 53-15,-18 0 0,18-18 16,0-35-16,0 52 15,0 1-15,-18-18 0,18 0 16,0-35 0,0 35-16,0 18 0,0-18 15,0 0-15,0-53 16,0 53-16,0 0 0,0 0 16,0 1-16,-17-54 15,17 53-15,-18-53 16,18 35-16,-17 18 15,17 1-15,-18-1 0,18 0 16,-18 0-16,18 0 16,-17 0-16,17 0 0,0 0 0,-18-70 15,18 70-15,-18-53 16,1 53 0,17 0-16,0-17 0,-18 17 15,0-53-15,18 53 16,0-18-16,-17 18 0,17 0 15,-18-70 1,18 70-16,0 0 0,0 0 16,-17 18-16,17-18 0,0 0 15,0 0-15,17-53 16,1 36-16,-1 17 0,1 0 16,-18 18-16,18-18 0,-18-35 15,17 52-15,-17-34 16,0 34-1,18 1-15,-18-18 16,-18 18-16,1 35 16,17-18-1,0 36 1,-18-18 0,0 35-1,1-35-15,-1 18 0,1-18 16,-19 18-16,19-1 15,-19 1 1,19-1-16</inkml:trace>
  <inkml:trace contextRef="#ctx0" brushRef="#br0">21925 2611 0,'-17'0'31,"-1"0"-16,0 0 1,1 0 0,-1 0-16,0 0 0,1 0 15,-19 0-15,1-18 16,17 18-16,-17 0 0,0 0 16,-36 0-1,18 0-15,-35 0 16,35 0-16,0-18 0,-70 18 15,52 0-15,1 0 16,-107 0-16,89 18 16,-18 0-16,18-18 0,-106 35 15,106-18-15,0 1 16,17-18-16,-70 18 16,88-1-16,0-17 15,0 0-15,0 0 0,1 18 16,16-18-1,19 0-15,17 18 32,17-18-17,1 0-15,0 0 0,-1 17 16,1-17 0,-18 18-16,0 0 15,-18-1 1,1 1-1,17 17-15,-18 0 16,18-17-16,-18 0 16,18 35-16,0-18 15,0 0-15,0 36 16,0-36-16,0 0 16,0 1-16,0-1 0,18 53 15,-18-53 1,0 18-16,0 35 15,0-35-15,0 0 0,18 35 16,-18-35-16,0 0 16,0-17-16,0 52 15,0-35-15,0 53 16,0-54-16,0 37 16,0-36-16,0 52 15,17-52-15,-17 35 16,0-35-16,0 53 15,18-70-15,-18 69 16,0-52-16,0 35 16,0-35-16,0 0 15,0 35 1,0-35-16,-18 0 0,18 53 16,0-71-16,0 18 15,0 53-15,0-53 16,-17 0-16,17 35 15,0-35-15,17 0 16,-17-18-16,0 18 0,18 0 16,-18 0-16,0 35 15,0-35-15,0-18 0,0 71 16,0-53-16,0-18 16,0 18-16,0 0 15,0 0-15,17 0 0,-17 53 16,0-53-16,18 35 15,-18-35-15,0 53 16,0-53-16,0 0 16,0 0-16,-18 52 15,18-52-15,-17 53 16,17-53-16,0-18 16,-18 71-16,18-53 15,0-18-15,0 71 16,0-53-16,0-18 15,0 18-15,0 0 0,0 0 0,0 0 16,0 53 0,0-53-16,0 0 0,0 0 15,0 35-15,0-35 16,0 0-16,0 0 0,0 0 16,0 70-1,0-70-15,0 53 16,0-53-16,0 0 0,18 52 15,-18-52-15,0 53 16,0-53-16,0 53 16,0-36-16,0 36 15,0-53 1,0 0-16,-18 0 0,18 53 16,-17-71-16,17 18 15,-18 35-15,18-52 16,0-1-16,-18 35 15,18-34-15,0-1 16,0 0-16,0 1 16,0-1-16,0 0 15,18-35-15,-18 18 0,18 17 16,-18-17 0,17-18-16,-17 17 15,18-17-15,-1 18 16,1-18-16,0 0 0,35 18 15,-18-18-15,36 0 16,-19 0-16,1 0 16,53 0-1,-53-18-15,18 18 0,52 0 16,-52 0-16,-1 0 16,1 0-16,-18 0 0,88-18 15,-71 18 1,-17 0-16,88-17 15,-88 17-15,18 0 0,35 0 16,-36 0-16,-34-18 16,69 18-16,-52 0 15,0 0-15,53 0 16,-53 0-16,35 0 16,-35 0-16,18 0 15,-54 0-15,19 0 16,-19 0-16,18 18 15,-17-18 1,-36-18 15,18 0-15,0 1-16,0-1 0,0-17 16,0 17-1,18 1-15,-18-36 0,0 35 16,0-17-16,0-18 15,0 35-15,0-17 16,0 0-16,0-1 0,0 1 16,0 0-16,18-36 15,-18 18-15,0 18 0,17 0 16,-17-53-16,18 35 16,0-36-1,-18 54-15,0-18 0,17-35 16,1 53-16,-18-18 15,18-35-15,-18 35 16,0 0-16,17-35 16,1 35-16,-18 17 15,0-17-15,17 1 0,-17-37 16,18 36-16,-18 18 16,0-71-16,0 71 15,0-18-15,0-35 16,0 35-16,0 18 0,0-18 15,0-35 1,0 35-16,0 17 0,0-16 16,0 16-16,0-17 0,0-35 15,0 53 1,0-18-16,0 18 0,-18-18 16,18 0-16,0-35 15,0 52-15,0-52 16,0 35-16,0 18 0,0-53 15,-17 35-15,17 18 16,0-54 0,-18 36-16,18 18 0,-17 0 0,-1-53 15,18 52 1,-18-52-16,1 53 16,17 0-16,-18-53 15,0 52-15,18-17 0,-17-35 16,-1 53-1,18-18-15,-18-53 16,18 71-16,0-18 0,-17 0 16,-1-53-16,18 53 15,0 18-15,-17-18 0,17 0 16,-18-53 0,0 71-16,1-71 15,17 53-15,0 0 0,-18-52 16,18 52-16,0-53 15,0 35-15,0-35 16,0 53-16,0-70 16,0 70-1,0 0-15,18 0 0,-18-17 16,0-54-16,17 71 16,-17-88-1,0 88-15,18-17 0,-18-54 16,0 54-16,0-1 0,18 18 15,-18-70 1,0 52-16,0-52 16,0 70-16,0-18 15,0 18-15,-18-17 0,18-54 16,0 71-16,-18 0 16,18 1-16,0-1 0,-17-36 15,17 54-15,0 0 16,0 0-16,0-1 0,0-17 15,0 36-15,0-19 16,0 19-16,0-36 16,0 18-16,17-1 15,-17 54 17,0 0-17,-17-1-15,-1 1 16,-17 17-1,17-35-15,-35 35 16,18-35-16,0 18 0</inkml:trace>
  <inkml:trace contextRef="#ctx0" brushRef="#br0">9578 11589 0,'-18'17'47,"18"36"-31,0-17-16,0-1 15,0 35-15,0-52 16,18 35-16,0-18 15,-1-17-15,1 0 0,-1-1 16,1-17 0,0 0-16,17 0 15,-17 0-15,-18-17 0,17 17 16,1 0-16,0-18 16,-1 18-1,1 0 1,0 0-16,-1-18 15,1 1-15,-1-1 16,-17-17 0,0-1-16,0 19 0,-17-54 15,-1 36 1,1-18-16,-1 18 16,0-1-16,1 36 15,17-17 1,17 17-16</inkml:trace>
  <inkml:trace contextRef="#ctx0" brushRef="#br0">9737 11818 0,'17'0'63,"-17"18"-63,0-1 15,0 1-15,0 0 0,18-1 16,-18 1-16,0 0 0,18-1 16</inkml:trace>
  <inkml:trace contextRef="#ctx0" brushRef="#br0">10054 11871 0,'18'18'15,"-18"17"-15,0-17 16,0-1-16,0 18 16,17-35-16,-17 36 15</inkml:trace>
  <inkml:trace contextRef="#ctx0" brushRef="#br0">10054 11271 0,'18'0'15,"-1"0"-15,1 0 16,0 0-16,35 0 16,-36 0-16,1 0 15,0-17-15</inkml:trace>
  <inkml:trace contextRef="#ctx0" brushRef="#br0">10089 11342 0,'0'35'15,"0"-17"-15,0 17 0,0 0 16,18 1-1,0-1 1,-1-35-16,1 17 0,17-17 16,-17 0-16,0 0 15</inkml:trace>
  <inkml:trace contextRef="#ctx0" brushRef="#br0">10336 11412 0,'0'36'16,"0"-1"-1,0-17-15,0 17 16,18-35-1,0 17-15,-1-17 0</inkml:trace>
  <inkml:trace contextRef="#ctx0" brushRef="#br0">10460 11218 0,'18'0'16,"-1"0"0,1 0-1,-1 0-15,1 18 16,0 0-16,-1 17 16,-17 0-16,18-17 0,-18 17 15,0 18-15,0-35 16,18 35-1,-18-18-15,-18-35 47,0 0-47,1-18 16</inkml:trace>
  <inkml:trace contextRef="#ctx0" brushRef="#br0">8202 11783 0,'-18'0'16,"1"0"-1,17-18-15,17 18 32,54 0-17,17 0-15,-35 0 16,88 0 0,-53 0-16,89 0 0,-89 0 15,106 0-15,-106 0 16,71 18-1,-53-18-15</inkml:trace>
  <inkml:trace contextRef="#ctx0" brushRef="#br0">10707 11218 0,'17'0'16,"36"0"-1,0-17 1,35 17-16,-52 0 0,-1-18 16,36 18-1,-36 0-15</inkml:trace>
  <inkml:trace contextRef="#ctx0" brushRef="#br0">10936 11324 0,'18'53'16,"-18"-18"-16,17 18 15,-17-17 1,0-19-16,18 18 15</inkml:trace>
  <inkml:trace contextRef="#ctx0" brushRef="#br0">11165 11748 0,'36'17'16,"-1"-17"-16,18 0 15,0 0-15,70 0 16,-35-17-16,-17 17 16,17 0-16,0-18 0,71 18 15,-88 0-15,35 0 16,-71 0-16,18 18 16,-53-1-1</inkml:trace>
  <inkml:trace contextRef="#ctx0" brushRef="#br0">8237 12841 0,'18'0'15,"35"0"1,-18 0-16,18 0 16,0 0-16,0 0 0,35 18 15,-17-18-15,123 17 16,-88-17-16,105 0 15,-105 0-15,70 0 16,-105 0-16,-18-17 16,0 17-16,-36 0 0,1 0 15</inkml:trace>
  <inkml:trace contextRef="#ctx0" brushRef="#br0">10019 12718 0,'0'-18'47,"0"0"-16,0 1-15,0-1 0,0 0 124,0 1-77,0 34 15,-18 1-62,18 0-1,0 17-15,0 0 0,0 18 16,-17-18-16,17 18 0,0 0 15,17-17-15,1 34 16,-18-35-16,18-17 16,-1 17-16,1-35 15,-1 0-15,1 0 16,-18-17-16,18-1 16,-18 0-16,17-34 15,1-1 1,-18 35-16,18 18 15,-1 0 1,1 35 0,0-17-16,17 17 15,-18-17-15,19-1 16,-19-17-16,19 0 16,-19 0-16,-17-17 15,0-1 1,0 1-16,-17-1 0,-1-35 15,0 35-15,1-52 16,-1 52-16,0-52 16,18 52-16</inkml:trace>
  <inkml:trace contextRef="#ctx0" brushRef="#br0">10407 12365 0,'0'-18'16,"18"18"-16,-1 0 15,19 0-15,-1 0 16,-18 0-16,36 0 16,-35 0-1</inkml:trace>
  <inkml:trace contextRef="#ctx0" brushRef="#br0">10495 12453 0,'0'35'16,"18"1"-1,-1-1-15,-17-17 0,36-1 16,-19 1-1,1-18-15,-18 17 0,18-17 16,-1-17-16</inkml:trace>
  <inkml:trace contextRef="#ctx0" brushRef="#br0">10672 12488 0,'0'18'0,"17"17"16,-17-17-16,0 17 15,18-35-15,-18 18 16,17-18-16</inkml:trace>
  <inkml:trace contextRef="#ctx0" brushRef="#br0">10795 12330 0,'18'0'16,"-1"0"-16,19 0 15,-19 0-15,1 17 16,-1 1-16,-17 0 0,36 34 15,-36-34-15,0 17 16,-18-17 0,0 0-1,1-18-15,-1 0 0,-17 17 16,17-34 0,18-1-1</inkml:trace>
  <inkml:trace contextRef="#ctx0" brushRef="#br0">10601 12965 0,'35'0'15,"-17"17"1,17-17-16,-17 0 16,17 36-16,-35-19 15,0 18 1,0 1-16,-18-19 15,18 19-15,-17-36 16,17 17 0,0 1-16,17-18 0,1 0 15,17 0-15,-17 0 0,0-18 16</inkml:trace>
  <inkml:trace contextRef="#ctx0" brushRef="#br0">11077 12294 0,'18'0'15,"0"-17"1,17 17 0,0 0-16,18-18 15,-18 18-15,-17-18 0,0 18 16</inkml:trace>
  <inkml:trace contextRef="#ctx0" brushRef="#br0">11254 12347 0,'0'53'16,"0"-35"-16,17 35 15,-17-36 1,18 36-16</inkml:trace>
  <inkml:trace contextRef="#ctx0" brushRef="#br0">11501 12859 0,'17'0'32,"36"0"-17,0 0 1,0 0-16,88 0 15,-70-18-15,17 18 0,88 0 16,1-18 0,-107 18-16,1 0 15,-18 0-15,17 18 16,-52-18-16,-1 18 16</inkml:trace>
  <inkml:trace contextRef="#ctx0" brushRef="#br0">9843 14111 0,'0'53'0,"0"53"31,0-71-31,35 0 16,-18-17-16,1-18 0,0 0 15,-1 0-15,1-18 0,17 1 16,-17-18-16,0-1 15,-1 19-15,-17-1 16,0 0-16,0 1 16,18 34-16,-18 19 15,35 34-15,18 1 16,-35-54-16,17 19 16,0-19-16,0-17 0,18 0 15,-35 0-15,0-17 16,-1-1-16,1 0 15,-18-52-15,0 35 16,-18-1-16,1 19 0,-1-54 16,0 53-16,-17-17 15</inkml:trace>
  <inkml:trace contextRef="#ctx0" brushRef="#br0">10442 13741 0,'36'0'16,"-19"0"-16,36-18 16,0 0-1,-35 18-15,17-17 16</inkml:trace>
  <inkml:trace contextRef="#ctx0" brushRef="#br0">10478 13776 0,'0'71'15,"0"-1"1,17-35 0,18 18-16,-17-53 0,17 18 15,18-18 1,-35 0-16,0 0 15,17-18-15</inkml:trace>
  <inkml:trace contextRef="#ctx0" brushRef="#br0">10813 13794 0,'0'35'16,"0"-17"-16,0 34 15,17-34-15,1 0 16,0-1 0,17-17-16</inkml:trace>
  <inkml:trace contextRef="#ctx0" brushRef="#br0">10936 13653 0,'18'17'15,"-18"1"-15,35-1 16,-17-17-16,-1 18 0,19-18 16,-19 18-16,19-1 15,-36 1-15,17 17 16,-17 1-16,0-19 15,0 18-15,0-17 16,0 0-16,-17-18 31,-1 0-15,0 0-16,-17-18 16,35 0-16,-35 18 15</inkml:trace>
  <inkml:trace contextRef="#ctx0" brushRef="#br0">10672 14358 0,'17'0'31,"18"-18"-31,18 18 16,-17 0-16,17 0 16,-36 0-16,1 0 15,-18 18-15,-35 17 16,-1 36-1,19-36-15,17 0 16,0-17-16,0 35 16,17-35-16,1-18 0,0 17 15,-1 1-15,-34-18 32,-36 0-17,35 0-15,-35-18 16,35 18-1,1 0-15,-1-35 0,18 17 16</inkml:trace>
  <inkml:trace contextRef="#ctx0" brushRef="#br0">11236 13776 0,'18'0'16,"-1"0"-16,1-18 15,35 18-15,-36-17 16,1 17-16,0 0 0,-1 0 16,-17-18-16</inkml:trace>
  <inkml:trace contextRef="#ctx0" brushRef="#br0">11342 13847 0,'0'52'15,"17"1"-15,-17-17 16,18-1 0,-18-17-16</inkml:trace>
  <inkml:trace contextRef="#ctx0" brushRef="#br0">9913 15275 0,'0'18'63,"18"17"-48,-18 0-15,0 54 16,0-19-16,0 36 16,17-53-16,19 18 15,-1-54-15,-17 1 16,-1-1-16,36-17 16,-35-17-16,-1-18 15,-17-1-15,0 19 16,18-19-16,-18 19 15,-18-1-15,36 18 32,0 35-17,-1-17 1,1 0 0,-18-1-16,35-17 15,-17-17-15,-1-1 16,-17-35-1,0 35-15,-17-17 16,17 18-16,0-36 16,0 17-16,0 19 0</inkml:trace>
  <inkml:trace contextRef="#ctx0" brushRef="#br0">10389 15046 0,'0'-18'0,"18"18"16,17-17-16,1 17 15,-19 0-15,1 0 16</inkml:trace>
  <inkml:trace contextRef="#ctx0" brushRef="#br0">10425 15081 0,'0'53'15,"0"-35"-15,0 35 16,0-36-1,0 1-15,17-18 0,1 18 16,0-1-16,-1-17 0,18 0 16,-17 0-16,0 0 15,-18-17-15</inkml:trace>
  <inkml:trace contextRef="#ctx0" brushRef="#br0">10672 15081 0,'0'18'0,"0"0"16,0-1 0,0 1-16,17-1 0,1 19 15,-1-19 1</inkml:trace>
  <inkml:trace contextRef="#ctx0" brushRef="#br0">10830 14958 0,'0'17'15,"36"-17"1,-19 0-16,18 0 15,1 0-15,-36 18 16,17 0 0,-17-1-16,0 1 0,0 17 15,0-17-15,0 0 0,0-1 16,0 1-16,0-1 0,0 1 31,-17-18-15,-1 0-16,0 0 15,1 0-15</inkml:trace>
  <inkml:trace contextRef="#ctx0" brushRef="#br0">10530 15575 0,'0'18'16,"18"-1"0,0-17-16,-18 18 0,17 17 15,19 1 1,-19-19-16,36 1 15,-35-18 1</inkml:trace>
  <inkml:trace contextRef="#ctx0" brushRef="#br0">10689 15716 0,'0'53'16,"0"-35"-16,18 17 15,-1-35-15,1 0 16</inkml:trace>
  <inkml:trace contextRef="#ctx0" brushRef="#br0">11113 15028 0,'70'-17'16,"-17"-1"-1,-35 18-15,17-18 16</inkml:trace>
  <inkml:trace contextRef="#ctx0" brushRef="#br0">11201 15064 0,'0'35'16,"0"18"-16,17-18 16,1-17-16,0 17 15,-1-17-15</inkml:trace>
  <inkml:trace contextRef="#ctx0" brushRef="#br0">8220 14041 0,'35'0'15,"0"0"1,18 0-16,18 0 0,-1 0 15,36-18-15,88 0 16,-70 1-16,-19 17 0,1-18 16,-17 18-16,-1-18 15</inkml:trace>
  <inkml:trace contextRef="#ctx0" brushRef="#br0">11959 14023 0,'-17'0'16,"34"0"-16,54 0 16,-18 0-1,35 0-15,71 0 16,-54-18-16,-16 1 0,-1-1 15,0 18-15,18-18 16,-71 18-16,-17 0 16</inkml:trace>
  <inkml:trace contextRef="#ctx0" brushRef="#br0">8326 15505 0,'52'0'15,"-16"0"-15,17 0 16,17 0-16,195-36 16,-177 19-16,88-1 15</inkml:trace>
  <inkml:trace contextRef="#ctx0" brushRef="#br0">11818 15346 0,'53'0'15,"35"0"1,141 0 0,-140 0-16,17 0 15,88-18-15,-36 1 16,-105 17-16,0-18 16</inkml:trace>
  <inkml:trace contextRef="#ctx0" brushRef="#br0">8273 11042 0,'0'0'0,"-18"0"16,0 0 0,-17 18-16,17-18 15,-17 0-15,-35 17 16,17-17-16,17 0 15,-16 0-15,-1 0 0,17 0 16,1 0-16,-18 0 0,18 0 16,-18 18-16,35-18 15,1 0 1,-1 0 0,18 18-1,-18-1-15,18 1 16,-17 17-1,17 0-15,-18 18 16,18-17-16,0 69 16,0-52-16,0 0 15,18 18-15,-18-18 0,35 88 16,-35-53-16,18 71 16,-18-89-16,17 107 15,-17-89-15,18 0 16,-18 106-1,18 0-15,-18-106 16,17 106-16,-17-105 16,0-1-16,18 106 15,-18-88-15,0-18 0,0 106 16,0-106 0,0 18-16,0 70 15,0-88-15,17 1 0,-17 105 16,18-106-16,0 0 15,-1 71-15,1-71 16,0-17-16,-1 70 16,1-88-16,-18 52 15,18-69-15,-18 52 16,0-53-16,0 36 16,-18-36-16,18 36 15,-18-36-15,18 0 16,0-17-16,0-1 15,18 1 1,0 0-16,-1-18 16,1 0-16,0 0 15,-18 17 1,0-34 15,17 17-15,1-18-16,-1 18 15</inkml:trace>
  <inkml:trace contextRef="#ctx0" brushRef="#br0">12841 11113 0,'-18'0'0,"18"-18"31,18 18-15,0 0-16,35 0 15,-36 0-15,19 0 16,17-18-16,-18 18 16,-18 0-16,54-17 15,-53 17-15,-1 0 16,1 0-16,0 17 15,-18 19-15,0-19 16,0 1-16,0 52 16,0 1-1,0-36-15,0 53 16,0-35-16,0 0 0,17 53 16,-17 18-1,0-54-15,0 1 0,18-1 16,-18 71-16,17-70 15,-17 70 1,0-70-16,18-1 0,-18 89 16,0-89-16,0 89 15,-18-71-15,18 71 16,0-71-16,-17 71 16,17-71-16,0 89 15,-18-89-15,18 88 16,0-88-1,18 71-15,-18-71 16,0-17-16,17 88 16,-17-89-16,0 18 0,0 53 15,18-70 1,-18 17-16,18 36 16,-18-54-16,17 71 15,-17-88-15,0 18 0,0-18 16,0 0-16,0 0 0,18 0 15,-18 17 1,0-52-16,0 35 16,0-36-16,18-17 15,-36 0 1,0-17 0,1 17-16,-19 0 15,19 0 1,-36 0-16,35 0 15,-35 0-15,18 0 16,0 17-16,17-17 16,1 0-16,-19 0 0</inkml:trace>
  <inkml:trace contextRef="#ctx0" brushRef="#br0">11712 14076 0,'18'0'31,"35"0"-31,-18 0 16,0 0-16,36 0 15,-36 0-15,18 0 16,-18 0-16</inkml:trace>
  <inkml:trace contextRef="#ctx0" brushRef="#br0">11571 15399 0,'0'17'16,"35"-17"15,1 0-31,-1 0 0,0-17 16,1 17-16,52 0 15,-71 0-15,19 0 0,-1 0 16</inkml:trace>
  <inkml:trace contextRef="#ctx0" brushRef="#br0">10548 15540 0,'18'0'15,"-36"0"-15,18 35 16,-18-17-16,1 17 16,-1 0-16,18 1 15,-17-1-15,17-17 0,0-1 0,17 18 16,1-17-16,17-18 15,0 0 1,-17-18-16,53 1 16,-54 17-16,18-18 0,1 18 15,-1-17 1,-35 34-16,0 1 16</inkml:trace>
  <inkml:trace contextRef="#ctx0" brushRef="#br0">10601 15663 0,'18'89'15,"-1"-37"1,1 37-16,-18-54 0,18 0 16,17 36-1,-18-36-15,-17-17 0,18-1 16</inkml:trace>
  <inkml:trace contextRef="#ctx0" brushRef="#br0">8149 7391 0,'-17'0'16,"34"-18"15,1-17-31,52-36 16,-34 18-16,-1 18 0,18 0 16,-18-1-16,18-16 15,-18 16-15,-17 1 16</inkml:trace>
  <inkml:trace contextRef="#ctx0" brushRef="#br0">8237 6967 0,'-17'0'16,"17"18"-1,0 17 1,-18-17-16,18 17 0,0 0 0,-18 36 16,18-36-1,-17-17-15,17 17 0,-18 1 16,1 16-16,17-34 15,0 17 1,17-35-16,1 0 0,-1 0 0,36 0 16,-17 0-1,17-35-15,-18 35 16,-18-18-16,1 18 0,0 0 16</inkml:trace>
  <inkml:trace contextRef="#ctx0" brushRef="#br0">7902 9031 0,'-17'0'0,"17"18"15,0-36 16,17 0-31,1 1 16,17-36 0,-17 18-16,-1 17 15,36-53-15,-35 54 16,17-36-16,-17 53 16,-18-18-16,0 36 15</inkml:trace>
  <inkml:trace contextRef="#ctx0" brushRef="#br0">7779 8767 0,'0'17'31,"0"18"-15,0 1-16,0 34 15,17-34-15,-17-1 0,0-18 16,18 19-16,0-19 0,17 1 16,-17-18-16,-1 0 15,36-18 1,-35 1-16,17 17 0,-17-18 0,35 0 16,-18 1-1,0 17-15,0-18 16,1 18-1</inkml:trace>
  <inkml:trace contextRef="#ctx0" brushRef="#br0">9701 16422 0,'0'-18'16,"0"1"-1,0-1 1,0 0 0,0 36 15,0 52-15,0-34-16,0-1 15,-17 18 1,17-18-16,17 18 15,1-18-15,0 1 16,-1-19-16,19-17 16,-1 18-16,-17-18 15,-1-18-15,18 1 16,-35-1-16</inkml:trace>
  <inkml:trace contextRef="#ctx0" brushRef="#br0">10089 16387 0,'-17'-18'16,"-1"18"0,1 18-1,17-1-15,0 36 16,0-35-16,0-1 0,17 19 15,1-19 1,-1-17-16,1 0 0,0 18 16,35-18-16,-36 0 15,1 0-15,0 0 16,17 18-16,-18-18 16</inkml:trace>
  <inkml:trace contextRef="#ctx0" brushRef="#br0">10231 16422 0,'0'0'0,"0"35"16,0 36-16,0-18 15,0-1-15,0-16 16,17-1 0</inkml:trace>
  <inkml:trace contextRef="#ctx0" brushRef="#br0">10513 16616 0,'0'53'16,"0"-36"-16,-18 19 15,18-19-15,-17 1 16,17 0-16,-18-1 0,18 1 15</inkml:trace>
  <inkml:trace contextRef="#ctx0" brushRef="#br0">10795 16387 0,'0'0'0,"0"-18"16,18 18-1,-1 0-15,36-18 16,-35 18-16,35 0 15,-18 0-15,-17 36 16,-1-36-16,-17 52 16,-17-34-16,-1 35 15,0-35-15,1-18 16,17 17-16,17-17 16,1 18-16,35-18 15,-18 0-15,18 0 16,-35 18-1,-1 17-15,-17-18 16,-35 54-16,0-53 16,-18 17-16,18-17 15,-18-1-15,17-17 16,1 0 0,18-17-16,-1-1 15,18 0 1</inkml:trace>
  <inkml:trace contextRef="#ctx0" brushRef="#br0">11289 16193 0,'18'0'31,"17"17"-15,-18-17-1,1 18-15,35-1 16,-35 1-16,-1 17 0,1-17 16,0 17-16,-18 36 15,0-36-15,-18 0 0,0 1 16,1-1-16,-1 0 0,-35 18 16,35-18-16</inkml:trace>
  <inkml:trace contextRef="#ctx0" brushRef="#br0">13847 11254 0,'-18'-18'15,"18"0"16,18 18-31,-1 0 16,18-17-16,1 17 16,17-18-16,-36 18 15,19 0-15,-1 0 0,-18 0 16,19 0 0,-19-18-16,1 18 0</inkml:trace>
  <inkml:trace contextRef="#ctx0" brushRef="#br0">13829 11201 0,'18'0'47,"-18"17"-16,0 1-15,-18 0-1,18-1-15,0 1 16,18 0 0,-18-1-1,0 1 17,0-1-17,0 1 32,0 0-31,0-1 15,0 1-15,0 0-1,0-1-15,0 1 16,0 0-16,0-1 15,0 18-15,0-17 0,0 0 16,0-1-16,0 1 16,0 35-16,0-35 15,0 17-15,0 18 16,0 17 0,0-52-16,0 17 0,0 36 15,0-18-15,17-18 0,-17 53 16,0-35-1,0 0-15,0 35 16,0-35-16,0 53 16,-17-71-16,17 71 15,0-53-15,0 53 16,0-71-16,0 18 16,0 18-16,17-1 15,-17-17-15,0-18 16,0 1-16,0 52 15,0-53-15,0 0 16,0 1-16,0-1 0,0-17 16,0 52-16,0-35 15,0 1-15,0 34 16,0-34-16,0-1 16,0 0-16,0 18 15,0-35-15,0-1 0,0 1 16,0 0-16,0-1 15,0 1-15,0-1 16,18 1 15,-1-18 1,1 0-32,0 0 15,-1 0-15,36 0 16,-35 0-16,17 0 0,0 0 15,-17 0-15,35 0 16</inkml:trace>
  <inkml:trace contextRef="#ctx0" brushRef="#br0">14182 11642 0,'17'0'32,"1"17"-17,0 19-15,35-1 16,17 18-16,-35-36 15,54 36-15,-72-35 16,36 17-16,-35-35 16,-1 18-16,-17 0 15</inkml:trace>
  <inkml:trace contextRef="#ctx0" brushRef="#br0">14482 11642 0,'-36'53'16,"1"-18"-16,-18 35 16,18-34-16,17-1 0,-35 36 15,53-36 1,-17-18-16,34 19 15,1-19-15</inkml:trace>
  <inkml:trace contextRef="#ctx0" brushRef="#br0">14746 11889 0,'0'35'0,"0"18"15,0-18 1,0-17-16,18 52 16,-1-34-16,-17-1 15,18-35-15,-18 17 16</inkml:trace>
  <inkml:trace contextRef="#ctx0" brushRef="#br0">14235 12647 0,'0'18'47,"35"-1"-47,-17 1 16,-1 17-16,1-17 0,17 17 15,-17-17-15,-1 17 0,19-17 16,-1 35-1,-17-18-15,-1-17 16,1-18-16,-18 17 0</inkml:trace>
  <inkml:trace contextRef="#ctx0" brushRef="#br0">14534 12700 0,'-52'35'16,"-1"1"-1,35-19-15,0 18 0,-17 18 16,17-17-16,18-1 16,0-17-16,0-1 15</inkml:trace>
  <inkml:trace contextRef="#ctx0" brushRef="#br0">14693 12965 0,'0'-18'16,"18"18"-16,-1 0 15,1 0-15,-18 18 16,18-1-16,-1 1 16,-17 0-16,-17 17 15,17-18-15,-18 36 16,0-35-16,18 0 16,-17-18-16,17 17 15,17-17-15,1 0 0,35 0 16,-18 0-16,-17-17 15,17 17-15</inkml:trace>
  <inkml:trace contextRef="#ctx0" brushRef="#br0">14340 13441 0,'-17'0'16,"-1"0"0,18 17-1,18 19 1,-1-19-1,19 19-15,-19-19 0,36 36 16,-35-35-16,17 35 16,-17-36-16,-1 19 15,1-19 1,-18-34 0</inkml:trace>
  <inkml:trace contextRef="#ctx0" brushRef="#br0">14499 13529 0,'-17'18'16,"-19"17"-1,19 0-15,17-17 0,-36 52 16,19-17-1,-1-35-15,18 0 0,0 17 16</inkml:trace>
  <inkml:trace contextRef="#ctx0" brushRef="#br0">14693 13653 0,'18'-18'0,"52"18"0,-34 0 15,-19 35 1,1-17-16,-18-1 0,-18 36 16,1-35-16,-1 17 15,0-17-15,18 0 0,-17-1 16,17 1-1,17-1-15,19-17 16,-19 0-16,1 18 0,0-18 16,-1 18-16,-17-1 15,-17 1-15,-1 0 16,-17-1-16,-1 1 16,1 0-1,-35-18-15,52 17 16,-35-17-16,35 0 15,-17 0-15,35-17 16</inkml:trace>
  <inkml:trace contextRef="#ctx0" brushRef="#br0">14817 11342 0,'0'17'15,"0"1"1,17-18-16,1 18 0,53-1 16,-54-17-1,18 0-15,-17 0 0,0 0 16,-1 0-16,1 0 31,-18 18-31,18 17 16,-18 1-16,17-1 15,1 35-15,0-34 16,-1 17-16,18 70 16,-17-70-16,0 35 0,-1 71 15,-17-71 1,18 0-16,0 89 16,-18-71-16,0-18 0,0 106 15,0-106 1,0-17-16,17 87 15,-17-105-15,18 18 0,0 35 16,-18-54-16,17 1 16,-17 18-16,18-36 15,-18 1-15,0 34 16,0-52-16,0-1 16,0 19-16,0-19 0,-18 19 15,18-19 1,-17 1-16,-1-1 15,0-17 1,1 0-16,-1 0 0,18 18 16,-35-18-16,-1 0 15,19 0-15,-36 18 16,18-18-16,17 17 0</inkml:trace>
  <inkml:trace contextRef="#ctx0" brushRef="#br0">20761 12682 0</inkml:trace>
  <inkml:trace contextRef="#ctx0" brushRef="#br0">20761 12682 0,'-35'36'0,"35"-54"16,17 18 46,19 18-62,-1-18 16,-17 0-16,52 0 16,-52 0-16,-1 0 15,1 17-15,0-17 0,-1 0 0,-17 18 16</inkml:trace>
  <inkml:trace contextRef="#ctx0" brushRef="#br0">20743 12947 0,'53'18'16,"0"-18"0,18 0-16,-36 0 15,18 0-15,-35 0 16</inkml:trace>
  <inkml:trace contextRef="#ctx0" brushRef="#br0">23248 11307 0,'18'0'31,"35"-18"-31,-18 18 16,35-18 0,1 1-16,-36 17 15,-17 0-15,17 0 0,-17 0 16</inkml:trace>
  <inkml:trace contextRef="#ctx0" brushRef="#br0">23213 11342 0,'0'17'15,"0"19"1,-18-19-16,18 1 0,0 35 16,0-18-16,0 36 15,0-36-15,0 53 16,0-35 0,0 18-16,0 52 15,0-35-15,0-17 0,0 17 16,18 106-16,-18 0 15,0-106-15,17 106 16,1-123-16,0 123 16,-1-106-1,1 71-15,-18-71 16,0 0-16,18 106 16,-18-105-16,0 16 0,0 107 15,0-124 1,0 18-16,0-18 0,0 0 15,-18-17-15,18 70 16,0-88-16,-18 18 0,18-18 16,0 17-16,0-17 0,0 53 15,0-53-15,0 0 16,0 52 0,0-52-16,0 0 0,0 0 15,0 18 1,0-36-16,0 18 0,0-18 15,0-17-15,0 0 16,-17 17-16,17 18 16,0-18-16,-18-17 0,18 52 15,0-35 1,18-17-16,-18 0 16,0-1-16,0 19 15,0-19 1,0 19-16,0-19 15,17 1-15,-17 0 0,0-1 16,0 1 0,0-1 15,-17-17-15,17 18-16,17-18 109,1 0-93,0 0-1,-1 0-15,36 0 16,-35 0-16,17-18 0,0 18 15,1 0-15,17-17 16,-36 17-16,1 0 16,-18 17-16,-18-17 15</inkml:trace>
  <inkml:trace contextRef="#ctx0" brushRef="#br0">24024 11589 0,'0'-18'0,"0"0"16,0 1 0,0 34-1,0 36 1,18 36-1,-18-36-15,0-1 0,17 54 16,1-53-16,0-18 16,17 18-16,0-35 15,-17 0-15,17-18 0,0-18 16,18 0 0,-35 1-16,0-19 0,-1 19 15,-17-1-15,18-17 16,-18 17-16,0 36 15,18 0 1,-18 34 0,17-16-16,1-19 0,0 1 15,34 0-15,-16-18 16,17-18-16,-18 0 16,-17-17-16,-18-18 15,0 18-15,0 0 16,-18-1-16,-17-17 15,17 36-15,0-18 16,1 17-16,17 36 16,-18-1-16</inkml:trace>
  <inkml:trace contextRef="#ctx0" brushRef="#br0">24818 11977 0,'0'17'0,"0"1"16,0 0-16,18 35 15,-18-36-15,17 1 0,1 17 16,-18 0 0,0-17-16</inkml:trace>
  <inkml:trace contextRef="#ctx0" brushRef="#br0">24871 11448 0,'17'0'16,"1"-18"0,0 18-16,35-18 15,-18 1-15,-17 17 16,-1-18-16</inkml:trace>
  <inkml:trace contextRef="#ctx0" brushRef="#br0">24959 11483 0,'0'35'15,"0"-17"1,0-1-16,0 19 16,18-36-16,-18 17 15,0 1-15,17 0 16,1-1-16,-18 1 15,18-18-15,-1 18 16,1-18 0</inkml:trace>
  <inkml:trace contextRef="#ctx0" brushRef="#br0">25206 11448 0,'0'17'31,"18"19"-15,-18 16-1,0-34-15,17 17 0,-17 1 16,18-36-16,-18 17 15</inkml:trace>
  <inkml:trace contextRef="#ctx0" brushRef="#br0">25294 11395 0,'18'-18'15,"-1"18"-15,1-18 16,0 18 0,17 0-16,-17 0 15,-1 0-15,1 18 16,-18 0-16,0-1 16,18 19-1,-18-19-15,17 36 16,-17-18-16,18 18 15,-1-35-15,1 35 16,-18-35-16,0-1 16,-18-17-1,1 0 1,-1 0-16,1-17 16</inkml:trace>
  <inkml:trace contextRef="#ctx0" brushRef="#br0">25612 11324 0,'0'0'0,"17"0"16,19-17-1,-19 17 1,19-18-16,16 18 16,-34 0-16,0 0 15</inkml:trace>
  <inkml:trace contextRef="#ctx0" brushRef="#br0">25682 11342 0,'36'35'16,"-36"0"-16,17-17 0,1 17 16,17 18-1,-35-18 1,0-17-16</inkml:trace>
  <inkml:trace contextRef="#ctx0" brushRef="#br0">26017 11783 0,'18'17'16,"35"19"0,-35-1-16,52 18 15,-35-18-15,18 0 16,18 1 0,-36-19-16,0 1 0,1 0 15,-19-18-15,-34 0 31</inkml:trace>
  <inkml:trace contextRef="#ctx0" brushRef="#br0">26370 11818 0,'-53'53'15,"18"0"-15,0-18 0,-54 36 16,37-1 0,16 1-1,19-36-15</inkml:trace>
  <inkml:trace contextRef="#ctx0" brushRef="#br0">24059 13000 0,'0'-18'16,"-17"36"-1,17 35-15,-18 17 16,18 19 0,18-54-1,17-35-15,18 0 16,-35 0-1,17-18-15,-17-17 0,17 17 16,-18 1-16,1-1 0,0 0 16,17 1-16,-35 34 15,18 19 1,-18-19-16,17 36 16,1-35-16,0-1 15,-1-17-15,1 0 0,0 0 16,-1 0-16,1-35 15,-18 0-15,17 0 16,-17 17-16,-17-17 16,17 17-16,-18 36 31</inkml:trace>
  <inkml:trace contextRef="#ctx0" brushRef="#br0">24694 13229 0,'36'53'15,"-36"-18"-15,17 36 16,-17-53-16,18 17 0,-18-18 15,0 1-15</inkml:trace>
  <inkml:trace contextRef="#ctx0" brushRef="#br0">24589 13300 0,'-18'0'15,"0"-18"-15,36 0 32,0 18-32,17-17 0,-17 17 15,34 0-15,-34 17 16,0 19-1,-36 17 1,18-36-16,-18 19 0,-34-1 16,16 0-1,19-35-15,-1 18 16,0-18-16,18 17 0,18 1 16,35-18-1,-18 0-15,18 0 16,-18-18-16,1 18 15</inkml:trace>
  <inkml:trace contextRef="#ctx0" brushRef="#br0">24836 12682 0,'17'-17'15,"1"17"-15,-1 0 16,1 0-16,0 0 16,-1-18-16</inkml:trace>
  <inkml:trace contextRef="#ctx0" brushRef="#br0">24871 12735 0,'0'36'16,"0"34"-1,0-52-15,17 35 16,1-18-16,0-17 16,-1-1-16,19 1 15,-19-18-15,1 18 16,0-18-16,-1-18 16</inkml:trace>
  <inkml:trace contextRef="#ctx0" brushRef="#br0">25100 12841 0,'0'53'16,"0"-18"-1,35 1-15,-17-36 16,0-36-1</inkml:trace>
  <inkml:trace contextRef="#ctx0" brushRef="#br0">25188 12718 0,'18'0'0,"-18"-18"15,18 18 1,-1 0-16,1 18 0,0-1 15,-18 1-15,17 17 16,1 0 0,-18 1-16,0-19 0,17 19 15,-17-19-15,0 19 16,18-19-16,-18 1 0,0 0 16,0-1-1,-35-34 16,17-1-15,1-17 0,-1 17-16</inkml:trace>
  <inkml:trace contextRef="#ctx0" brushRef="#br0">25382 12665 0,'18'0'15,"0"0"-15,-1 0 16,36 0-16,-35 0 16,-18 17-1</inkml:trace>
  <inkml:trace contextRef="#ctx0" brushRef="#br0">25453 12718 0,'0'53'16,"0"-1"0,18 19-1,-18-53-15,17 17 0,1 0 16,-1-17-16,-17 0 16</inkml:trace>
  <inkml:trace contextRef="#ctx0" brushRef="#br0">25859 13106 0,'17'17'16,"36"19"-1,-18-19-15,36 36 16,-18-35-16,-18-1 16,0 1-16,-17 0 0,17-1 15,-17-17-15</inkml:trace>
  <inkml:trace contextRef="#ctx0" brushRef="#br0">26088 13053 0,'-53'70'15,"0"19"1,-17 69 0,34-70-16,19-52 15</inkml:trace>
  <inkml:trace contextRef="#ctx0" brushRef="#br0">23936 14235 0,'0'17'16,"0"1"-16,0 17 16,0 0-16,0 36 15,18-36-15,-18 1 0,17-19 16,1 18-16,0-17 15,-1-18-15,18 0 16,-17 0-16,-18-18 16,18-17-16,-18 18 15,0-19-15,0 19 16,0-1-16,17 18 16,-17 18-1,18-1-15,17 1 16,-17 0-16,0-1 0,34-17 15,-34 0-15,0 0 16,-1 0-16,1-17 16,-18-1-16,0 0 0,0 1 15,-18-1-15,1-17 0,17 17 16,-18 0-16,-17-17 16,35 18-16</inkml:trace>
  <inkml:trace contextRef="#ctx0" brushRef="#br0">24465 14429 0,'18'0'16,"35"17"-1,-18 1 1,-35 0-16,0-1 0,-18 1 16,18 17-16,-17-17 15,-19 17-15,1 0 16,35-17 0,18 0-16,-1-18 15,19 0-15,-1 0 16,-17-18-16</inkml:trace>
  <inkml:trace contextRef="#ctx0" brushRef="#br0">24589 13899 0,'17'0'15,"1"0"1,17 0 0,-17 0-16,17 0 15,-17 0-15,-18-17 0,17 17 16,-34 17-1,-1-17 1</inkml:trace>
  <inkml:trace contextRef="#ctx0" brushRef="#br0">24483 14676 0,'17'0'0,"1"0"16,0 0 15,-1 0-15,1 0-1,-18 17-15,18-17 16,-18 18-16,17-1 16,-17 1-16,-17 0 15,-1-1 1,-17 1-16,-1-18 15,19 18-15,-36-1 16,35-17-16,1 0 0,-1 0 16,0 0-16</inkml:trace>
  <inkml:trace contextRef="#ctx0" brushRef="#br0">24589 13988 0,'17'-18'16,"-17"36"47,-17-1-63,17 1 15,-18 0-15,18 17 0,0-18 16,18 36-1,-1-17-15,1-19 16,0-17-16,-1 18 0,18 0 16,-17-18-16,0 0 15,-1 0-15,1-18 16</inkml:trace>
  <inkml:trace contextRef="#ctx0" brushRef="#br0">24853 14023 0,'0'18'16,"18"17"-16,-18-18 16,0 19-16,0-1 15,0-17-15,0-1 0,17-17 16,-17 18-16,18-18 16,0 0-16</inkml:trace>
  <inkml:trace contextRef="#ctx0" brushRef="#br0">24977 13899 0,'35'0'15,"-17"18"1,17-18-1,-17 0-15,-1 0 0,-17 18 0,18-1 16,-1 19 0,-17-19-16,0 19 15,18-19-15,-18 54 16,0-54-16,18 19 16,-18-19-16,0 19 0,0-1 15,0-17-15,0-1 16,-18-17 15,0-35-31,1 17 16,-1 1-1,18-1-15,-17 18 16</inkml:trace>
  <inkml:trace contextRef="#ctx0" brushRef="#br0">25329 13917 0,'18'0'16,"17"0"0,54 0-1,-54-18 1</inkml:trace>
  <inkml:trace contextRef="#ctx0" brushRef="#br0">25418 13935 0,'0'17'0,"0"19"0,0-1 16,17 0-16,-17 18 15,18-18-15,0 18 16,-18-35-1,17 17-15</inkml:trace>
  <inkml:trace contextRef="#ctx0" brushRef="#br0">25682 14411 0,'18'35'16,"35"18"-1,-36-35-15,72 35 16,-54-18-16,53 0 16,-53-17-16,18 17 15,-35-35-15</inkml:trace>
  <inkml:trace contextRef="#ctx0" brushRef="#br0">25912 14499 0,'-36'106'16,"1"-71"-16,17 53 15,18-52 1,0-1-16,18-17 0,-18-1 16</inkml:trace>
  <inkml:trace contextRef="#ctx0" brushRef="#br0">24042 15593 0,'-18'53'15,"18"-18"-15,-17 36 0,17-19 16,0 90 0,17-54-1,1-53-15,52 18 0,-52-53 16,17 0-16,1 0 0,16-35 15,-34 17 1,0-17-16,-18 17 0,17-17 16,-17 17-16,0-17 15,0 17-15,18 36 16,-18 35 0,35-18-1,-17-17-15,0-1 16,17-17-16,18 0 15,-36 0-15,1-17 0,0 17 16,-1-36-16,-17 19 0,0-36 16,-17 35-16,17-17 15,-18 17-15,0-35 16,1 18-16,-1 18 16</inkml:trace>
  <inkml:trace contextRef="#ctx0" brushRef="#br0">24765 15946 0,'-18'-18'16,"1"36"-16,17-1 16,0 1-16,17 35 15,1-36-15,17 1 16,-17 0-16,0 17 0,52-17 16,-52-1-16,17 1 15,-17-18 1</inkml:trace>
  <inkml:trace contextRef="#ctx0" brushRef="#br0">24906 16104 0,'0'18'16,"0"0"-16,18 17 16,-1-17-16,1 17 15,-18-18-15,18-17 0,-1 18 16,-17 0-16</inkml:trace>
  <inkml:trace contextRef="#ctx0" brushRef="#br0">24959 15346 0,'0'0'0,"18"-18"16,-1 18-16,19-17 15,-19 17-15,1 0 16</inkml:trace>
  <inkml:trace contextRef="#ctx0" brushRef="#br0">24994 15346 0,'-17'53'16,"17"17"-1,0 1-15,0-53 0,35 34 16,0-16 0,-17-19-16,0 1 15,34 0-15,-34-18 16,17-18-16,-17 0 16</inkml:trace>
  <inkml:trace contextRef="#ctx0" brushRef="#br0">25259 15399 0,'18'35'15,"-18"0"-15,17 18 16,1-35-16,-18 0 16,17-1-16,-17 1 0,18-18 15</inkml:trace>
  <inkml:trace contextRef="#ctx0" brushRef="#br0">25347 15311 0,'0'0'0,"18"0"16,17 17-1,-17-17-15,-18 18 0,17-18 16,1 17-16,0 1 15,-1 17-15,-17-17 16,0 0-16,18 52 16,-18-52-16,0 17 15,17 0-15,-17-17 0,0 53 16,0-54 0,0 1-16,0 17 0,-17-35 31,-1-17-16,18-19 1,-17 19-16,-1-1 16,18 0-16</inkml:trace>
  <inkml:trace contextRef="#ctx0" brushRef="#br0">25612 15293 0,'17'0'0,"1"0"16,17 0-16,-17 0 0,35 0 15,-36 0-15,19 0 16,-54 0 15,0 0-15,1 18-16,-1 17 15,18 0-15,0-17 16,0 17-16,0 0 0,0 1 0,0-19 16,35 36-1,-35-35-15,18-1 0</inkml:trace>
  <inkml:trace contextRef="#ctx0" brushRef="#br0">26070 15734 0,'18'18'16,"35"-1"-1,-36 1-15,54 17 16,-18 0-1,-18-17-15,36 17 16,-54-35-16,1 18 0,0 0 16,-36-18-1</inkml:trace>
  <inkml:trace contextRef="#ctx0" brushRef="#br0">26353 15699 0,'-53'88'16,"35"-53"-16,0 18 0,-35 35 16,53-53-16,-17 1 0,17 17 15,17-53 1</inkml:trace>
  <inkml:trace contextRef="#ctx0" brushRef="#br0">28698 11289 0,'18'0'47,"17"0"-31,-17 0-16,0 0 0,-1 0 15,1 0-15,17 0 16,-17 0-16,0 0 15,17 0-15,-18 0 16,1 0 0,0 18-16,-18-1 15,0 1 1,17-1-16,-17 1 16,0 35-16,0-35 15,0 17-15,18 18 16,-18-18-16,18 0 0,-18 1 15,0 52 1,0-53-16,0 71 16,0-71-16,0 18 0,0 53 15,0-53-15,0 53 16,0-53-16,0 0 16,17 0-16,-17-1 0,0 19 15,0 0-15,0-19 16,18 19-16,-18 0 0,0 17 15,18-18-15,-18 1 16,0 17-16,0 71 0,0-53 16,0-18-16,0 71 15,0 17 1,0-105-16,-18 17 0,18-18 16,-35 71-16,35-52 15,-36 52-15,36-71 16,0 1-16,-17 70 15,17-71-15,0 1 0,0 53 16,17-54 0,-17-17-16,18 70 15,0-70-15,-18 0 0,17 18 16,-17-18-16,36 70 16,-36-70-16,17 0 0,-17 18 15,0-18-15,18 35 16,-18-35-16,0-18 15,0 53-15,17-35 16,-17 18-16,18-36 16,0 53-1,-18-53-15,0 1 16,17 17 0,-17-36-16,18 1 15,0-1-15,-18 1 16,17 0-1,-17-1-15,18 1 0,0 0 16,-18-1-16,0 19 16,17-19-1,-34 1-15,17-1 16,-18-17 0,0 0-1,-17-17-15,17 17 16,-52-18-16,35 18 15,-1 0-15,-70 0 16,54 0-16,-19 0 0,18 0 16</inkml:trace>
  <inkml:trace contextRef="#ctx0" brushRef="#br1">15910 12806 0,'18'0'15,"0"0"1,52 0-16,-35 0 16,18 0-16,-17 0 0,17 0 15,17 0-15,-35 0 16,18 0-16,-35-18 15</inkml:trace>
  <inkml:trace contextRef="#ctx0" brushRef="#br1">16210 12665 0,'18'88'0,"-18"-53"16,17 71-16,-17-53 15,0 0-15,18 53 16,-18-71-16</inkml:trace>
  <inkml:trace contextRef="#ctx0" brushRef="#br1">16828 11148 0,'17'-18'16,"36"1"0,-18 17-1,18-18-15,18-17 0,-36 35 16,0-18-16,18 18 15,-35 0-15</inkml:trace>
  <inkml:trace contextRef="#ctx0" brushRef="#br1">16845 11130 0,'18'18'15,"17"17"1,-17-17-16,-1 35 16,19 35-16,-36-35 0,17 0 15,-17 17-15,0 18 16,0 1-16,0-1 0,0 0 16,0 35-16,0-17 0,-17 18 15,17 105-15,0-123 16,17 88-1,-17-106-15,18 106 16,0-106-16,-18 1 0,17-1 16,-17 18-16,18 88 15,-18-106-15,17 88 16,-17-105-16,0 52 16,0-52-16,0-18 15,0 70-15,-17 1 16,17-54-16,0 1 15,17-18-15,-17 88 16,0-71-16,0-17 16,0 0-16,18-18 0,-18 36 15,0-36 1,0-17-16,0 17 0,0-17 0,18-1 16,-18 19-16,0-1 0,0 36 15,0-36-15,0 35 16,0-34-16,0 17 15,0-18 1,0 0-16,0 18 16,0-35-16,0-1 0,0 1 15,17 17-15,-17 1 16,0-19-16,18 1 0,-18-1 16,0 19-1,0-1-15,0-17 16,0 17-16,0 0 15,0-17-15,0-1 16,0 1-16,18 0 0,-18-1 31,17-17-31,-17 18 16,18-18 0,0 18-16,17-1 0,0 1 15,0-18-15,1 0 16,-1 0-16,0 0 15</inkml:trace>
  <inkml:trace contextRef="#ctx0" brushRef="#br1">17568 11254 0,'-17'0'16,"17"-18"-16,0 36 15,0 35 1,0-18-16,17 53 16,-17-35-16,18 53 15,0-71-15,-18 18 16,0-35-16,17-1 16,1-34-1,0-1-15,17 0 16,0 18-16,-17 0 15,52 53 1,-17 35-16,-35-52 16,-18-1-16,17 0 0,-34 1 15,-1-19-15,1 1 16,-54-18-16,53 0 16,-52-18-16,52 18 15,1-35 1,-1 17-16</inkml:trace>
  <inkml:trace contextRef="#ctx0" brushRef="#br1">17974 11218 0,'18'0'15,"17"-17"1,0-1-16,-17 18 0,0 0 15,-1-18-15,1 18 0,-1 0 16</inkml:trace>
  <inkml:trace contextRef="#ctx0" brushRef="#br1">18027 11236 0,'0'53'0,"0"-35"16,0 52-1,0 1-15,18-54 16,-18 19-16,17-19 0,19 18 16,-19-35-16,18 0 15</inkml:trace>
  <inkml:trace contextRef="#ctx0" brushRef="#br1">18274 11324 0,'0'53'16,"0"35"0,18-52-1,-1-36-15,1 17 0,-1-17 16</inkml:trace>
  <inkml:trace contextRef="#ctx0" brushRef="#br1">18503 11165 0,'18'0'0,"-1"0"16,1 0-16,0 0 15,17 36-15,-17-19 16,-1 1-16,1 53 16,-18-36-16,18 18 15,-1-18-15,-17 0 16,0-17-16,0 17 16,0-17-16,0-1 15,-17-17-15,-1 0 16,0 0-16,1 0 0,-1 0 15,-17 0-15,-1 0 0</inkml:trace>
  <inkml:trace contextRef="#ctx0" brushRef="#br1">17657 11695 0,'0'17'16,"0"19"-16,0-19 16,0 18-16,0 1 15,17 17-15,-17-18 0,18 0 16,-18 0-16</inkml:trace>
  <inkml:trace contextRef="#ctx0" brushRef="#br1">17604 12506 0,'0'-18'16,"0"36"-1,0 53 1,0-19-16,17 19 0,19 35 16,-36-36-16,17 36 15,1-53 1,-18-18-16,0 1 16,0-19-16,0-34 15,17-19 1,-17 1-16,36-35 15,-19 52-15,19 0 0,-1 18 16,-17 0-16,34 18 16,-52 17-16,36 18 15,-36-18-15,0-17 16,-36 35-16,19-35 16,-1-1-16,-17 1 15,0-18-15,17 0 16,0-18-16,-17 18 0,0-35 15,35 17-15,0-17 16</inkml:trace>
  <inkml:trace contextRef="#ctx0" brushRef="#br1">18239 11924 0,'0'18'0,"0"17"15,0-18 1,0 19-16,0-1 0,17 18 16,-17-18-16,18-17 15,-18 17-15</inkml:trace>
  <inkml:trace contextRef="#ctx0" brushRef="#br1">18098 12506 0,'17'0'47,"18"18"-31,1-1-16,17-17 15,-36 0-15,19 0 16,-19 0-16</inkml:trace>
  <inkml:trace contextRef="#ctx0" brushRef="#br1">18150 12541 0,'-17'36'16,"17"-1"-16,0 0 16,0 0-16,0 1 0,35 17 15,-17-36 1,-1 1-16,19-1 15,-1-17 1,-17 0-16</inkml:trace>
  <inkml:trace contextRef="#ctx0" brushRef="#br1">18362 12665 0,'-18'35'15,"18"18"1,0-35-16,0-1 0,0 18 16,18-17-1,17-18 1</inkml:trace>
  <inkml:trace contextRef="#ctx0" brushRef="#br1">18521 12559 0,'17'0'15,"1"0"-15,0 0 16,17 0-16,-17 18 16,-1-18-16,-17 35 0,18-18 15,0 36-15,-18-17 16,17 17-16,-17-36 15,0 18-15,0-17 16,-17-18 0,-1 0-1,0 0-15,1-18 16,-1 18-16</inkml:trace>
  <inkml:trace contextRef="#ctx0" brushRef="#br1">18274 13159 0,'35'0'15,"-17"0"-15,17 17 16,-17 1-16,-1 0 0,1-1 16,-18 1-16,0 35 15,0-36-15,-18 1 0,18 0 16,0-1-16,-17 1 0,17 0 16,17-1-1,1-17 1,0 0-1,17 18-15,0-18 0,-17 0 16</inkml:trace>
  <inkml:trace contextRef="#ctx0" brushRef="#br1">17657 13847 0,'0'-18'0,"0"36"31,0 52-16,0 36-15,0-71 16,0 18-16,0 0 16,0-35-16,0-1 15,0-34 1,35-19 0,0 19-16,0-1 15,1 18-15,17 18 16,-18-1-16,18 54 15,-53-36-15,17 18 16,-34-35-16,-1-1 16,-35 1-16,18-18 15,0 0-15,-18 0 16,35 0-16,18-18 16,0-17-16,0 0 15</inkml:trace>
  <inkml:trace contextRef="#ctx0" brushRef="#br1">18062 13758 0,'36'0'16,"-19"18"-16,1-18 16,-1 0-16,1 0 15</inkml:trace>
  <inkml:trace contextRef="#ctx0" brushRef="#br1">18098 13794 0,'0'0'0,"0"17"0,-18 1 16,18 0-16,0 17 0,0 18 15,18-18 1,-1 0-16,1-17 16,17 0-16,0-18 15,-17 0-15,0 0 0</inkml:trace>
  <inkml:trace contextRef="#ctx0" brushRef="#br1">18309 13917 0,'0'53'15,"0"-18"1,18-35-16,-1 18 16,1-18-16,0-18 15</inkml:trace>
  <inkml:trace contextRef="#ctx0" brushRef="#br1">18415 13776 0,'18'0'16,"-1"0"-16,19 0 16,-19 18-1,18-1 1,-35 1-16,18 0 0,-18 17 15,18-18-15,-18 19 16,0-1-16,0 0 16,0-17-16,0 0 15,-18-1-15,0 1 16,1-18 0,-1 0-1,1-35 1</inkml:trace>
  <inkml:trace contextRef="#ctx0" brushRef="#br1">18168 14340 0,'18'0'16,"17"-17"-1,0 17-15,-17 0 16,17 0-16,-35 17 0,35 1 16,-35 0-16,0-1 15,0 1 1,-17 0-16,17 35 15,-18-36-15,18 1 0,0-1 0,0 19 16,0-19 0,0 1-16,0 0 15,-17-18-15,-1 0 16,0 0 0,-17 0-1,17 17-15,1-17 16</inkml:trace>
  <inkml:trace contextRef="#ctx0" brushRef="#br1">17568 15240 0,'18'106'16,"0"-53"0,-1 53-16,-17-53 15,0-1-15,18 1 16,-18-35-16,0 0 0,18-18 15,-18-18-15,17 0 16,18-35-16,-17 36 16,0-18-16,17-1 15,-17 36-15,-1 0 16,1 0-16,-18 18 0,0 35 16,-18-36-1,1 19-15,-19-1 16,1-17-16,17-1 0,-34 1 15,34-18-15,0 0 16,18-18-16</inkml:trace>
  <inkml:trace contextRef="#ctx0" brushRef="#br1">17903 15081 0,'18'0'15,"0"0"-15,-1 0 16,1-17-16</inkml:trace>
  <inkml:trace contextRef="#ctx0" brushRef="#br1">18009 15081 0,'0'53'16,"-17"-18"-16,17-17 0,0 35 15,17 0 1,-17-35-16,18-1 16,0-17-16,-1 18 15,1-18-15</inkml:trace>
  <inkml:trace contextRef="#ctx0" brushRef="#br1">18168 15152 0,'-18'17'0,"18"19"15,18-19 1,-18 1-16,18 0 0,-18-1 0,17 1 16</inkml:trace>
  <inkml:trace contextRef="#ctx0" brushRef="#br1">18274 15099 0,'0'-18'15,"18"1"-15,17 17 16,0-18-16,-17 18 15,17 0-15,0 18 16,-17 17 0,-18-17-16,0 17 0,0-18 15,18 19-15,-18 17 16,0-36-16,0 19 16,0-19-16,0 18 15,0-17-15,-18-18 16,0 0-1,1-18-15,-19 1 16</inkml:trace>
  <inkml:trace contextRef="#ctx0" brushRef="#br1">17939 15117 0,'0'-18'31,"35"18"-16,-17-18-15,-1 18 16,19 0-16,-19 18 0</inkml:trace>
  <inkml:trace contextRef="#ctx0" brushRef="#br1">17974 15716 0,'0'18'15,"0"17"-15,18 0 16,-1-17-16,19 0 16,17-1-16,-18 1 15,-18-18-15,36 0 16,-35-18-16</inkml:trace>
  <inkml:trace contextRef="#ctx0" brushRef="#br1">18168 15787 0,'0'88'15,"0"-53"-15,18 53 16,-1-52-16,-17-19 16</inkml:trace>
  <inkml:trace contextRef="#ctx0" brushRef="#br1">18838 11095 0,'0'18'15,"18"-18"1,17 0 0,-17 0-16,17 0 15,0 0 1,1 0-16,-19 0 0,1 35 15,-18-18 1,18 19-16,-18-19 16,0 19-16,17 17 15,-17-18-15,18 0 0,-18 0 16,0 18-16,0 0 16,0 0-16,18 88 15,-18-53-15,0-17 0,0 123 16,17 18-1,-17-106-15,0 17 0,0 89 16,18-18 0,-18-106-16,0 18 15,0-18-15,-18 106 16,18-88-16,0-18 0,0 18 16,0 0-16,0 88 15,-17-89-15,17 107 16,0-124-16,0 18 0,0 88 15,0-106-15,0 106 16,0-105 0,0 87-16,17-105 15,-17 87-15,0-69 16,18 52 0,-18-88-16,17-1 0,-17 1 15,18 36-15,0-54 16,-1 0-16,-17-17 0,18-1 15,0 1-15,-18 0 16,17-1-16,-34-17 31,-1 18-15,0 0-16,1-18 16,-1 0-16,0 0 0,1 17 15,-1-17-15,-35 0 16,36 0-16,-54 0 15,36 0-15,0 0 16,-54 36-16,36-19 16</inkml:trace>
  <inkml:trace contextRef="#ctx0" brushRef="#br1">25400 2575 0,'-35'0'0,"17"0"16,-35 0-16,18 0 15,0 0-15,-54 0 16,37 0-16,-72-17 16,53-1-16,-87 0 15,70 18-15,-1 0 16,-87 36-16,88-19 16,0 1-16,-1 0 15,19-18-15,17 17 0,-53 18 16,71-35-16,-18 18 15,35-18-15,1 0 16,17 18-16,0-1 16,17 19-1,1-19-15,0 19 0,-1-1 16,1 35 0,-1-34-16,-17 70 15,0-71-15,0 18 0,-17 70 16,-1 1-1,1-71-15,17 17 16,-18 1-16,0 70 16,1-53-16,-1-17 0,0 17 15,18 0-15,-35 71 16,17-89-16,18 18 0,-17-17 16,-1 0-16,0 105 15,18-105-15,0 87 16,0-70-16,0-17 15,-17 105-15,17-87 16,0 87-16,0-88 16,0 106-16,0-106 15,17 106-15,-17-105 16,18 105 0,-18-106-16,0 124 15,0-124-15,18 18 0,-18 88 16,0-89-1,17-16-15,-17 16 0,18 89 16,0-105-16,-18 16 16,17-16-16,19 87 15,-36-88-15,17 0 0,1 1 16,-18-19-16,18 89 16,-18-71-16,0 71 15,0-71-15,0-17 16,0 105-16,0-105 15,0 17-15,-18 71 16,0-1 0,18-87-16,-35 70 0,35-70 15,-18-1-15,1 54 16,-1-54-16,0-17 0,1 0 16,-1 70-1,18-70-15,-18 36 16,18-54-16,-17 18 15,17-18-15,0-17 0,17-1 16,-17 1 0,18-18-16,-18 18 15,18-18 1,-18 17-16,17-17 16,1 0-1,0 0-15,17-17 16,-17-1-16,-1 18 15,54-18-15,-36 18 16,0-17-16,71-1 16,-53 18-16,0-18 0,70 18 15,-52-17 1,-18 17-16,88-18 16,-70 0-16,-1 18 0,1-17 15,52 17-15,-70 0 16,0 0-16,0 0 0,0 0 15,17 0 1,-34 0-16,-1 0 0,-17 0 16,-1-18-16,1 18 15,0-17-15,-18-1 16,17 0 0,-17 1-1,0-1-15,0 0 16,0 1-1,0-1-15,0 0 16,0 1 0,0-1-16,0 0 0,0-17 15,0 18 1,0-1-16,0 0 0,0 1 16,0-1-16,18-17 15,-18-1-15,17 19 0,-17-36 16,18 35-1,0-17-15,-18 0 0,17-1 16,1 1-16,0-35 16,-1 17-16,-17 17 15,18 1-15,0 0 0,-18-18 0,35-35 16,-35 52-16,17-69 16,1 69-16,0-69 15,-18 34-15,17 18 16,1-70-1,0 17 1,-1 53-16,1-71 0,-18 71 16,18 1-16,-18-1 0,17-71 15,1 71-15,0-88 16,-1 71 0,1-72-16,-18 72 15,17-1-15,-17-87 16,18 87-16,-18 0 0,0-70 15,18 71 1,-18-18-16,0 17 0,0 0 16,0-17-16,17 18 0,-17-89 15,0 71-15,0 0 16,0-1-16,0-87 16,18 105-16,-18-17 15,0 0-15,0 0 0,0-89 16,-18 89-16,1-88 15,17 105 1,-18-17-16,0-71 0,18 89 16,-17-18-16,17-71 15,-18 71-15,18 0 16,-17-107-16,17 90 16,-18-89-16,18 70 15,-18-88-15,1 107 16,-1-1-16,18-88 15,-18 106-15,18-1 16,0 19-16,0-54 16,0 71-16,0 1 0,0-1 15,0 0-15,0-35 16,0 52-16,0-17 0,0 18 16,0 0-16,0-36 15,0 36-15,-17-18 16,-1 35-1,18 1-15,-35-1 0,-1 18 16,19 0-16,-1 18 0,-52-1 16,34 19-1,-34 17-15,35-36 16,17 18-16,0-17 16</inkml:trace>
  <inkml:trace contextRef="#ctx0" brushRef="#br1">26829 11906 0,'17'0'16,"19"0"-1,-1 0-15,-17 0 0,17 0 16,0 0-16,18 0 16,-35 0-16,-1 0 0</inkml:trace>
  <inkml:trace contextRef="#ctx0" brushRef="#br1">27005 11748 0,'0'88'16,"18"35"0,-1-35-1,1-35-15,17 18 16,-17-54-16,0 1 16</inkml:trace>
  <inkml:trace contextRef="#ctx0" brushRef="#br1">27217 11395 0,'17'123'16,"1"-52"-16,0-1 0,-1 1 15,19 35-15,-19-53 16,19 0 0,-19-53-16,18 0 15,-17-18-15,17 0 0,-17 1 16,35-19-16,-35 19 16,-1 34-1,1 19-15,-18-19 0,0 36 16,0-18-16,-35 36 15,17-36-15,-17-17 0,17 0 16,0-18-16,-35 17 16,18-34-16,18 17 15,-19-18-15,19 0 0,17 1 0,0-1 16</inkml:trace>
  <inkml:trace contextRef="#ctx0" brushRef="#br1">27587 11324 0,'18'0'16,"17"-17"-1,-17 17-15,17-18 16,-17 18-16,17 0 0,-17 0 16,-1-18-16</inkml:trace>
  <inkml:trace contextRef="#ctx0" brushRef="#br1">27675 11412 0,'0'36'16,"18"52"-1,0-53-15,-18 0 0,35 18 16,-17-35-16,17 0 16,-17-1-1,-1-17-15,1 0 0,-18-17 16,17 17-16</inkml:trace>
  <inkml:trace contextRef="#ctx0" brushRef="#br1">27887 11448 0,'0'53'15,"18"-18"-15,-1 18 16,1-36-16,17 19 15,-17-36 1,0 0-16,17-18 16</inkml:trace>
  <inkml:trace contextRef="#ctx0" brushRef="#br1">28081 11236 0,'35'18'16,"-17"-18"-16,17 35 16,-17-17-16,0-1 0,-1 18 0,1 1 15,0 17 1,-1 17-16,-17-35 16,18 1-16,-18 17 15,-18-36-15,18 1 0,0 0 16,-17-1-16,-1-34 15,0-1 1,1 0-16,-19 1 16,1-1-16,17 18 15,-35 35-15</inkml:trace>
  <inkml:trace contextRef="#ctx0" brushRef="#br1">27852 11994 0,'17'0'15,"-17"18"-15,18 0 16,-18 17-16,18 36 15,-18-19-15,0 19 16,17-36-16,-17-17 16,0 0-16,0-1 0</inkml:trace>
  <inkml:trace contextRef="#ctx0" brushRef="#br1">26793 13300 0,'0'-36'16,"36"19"-1,-19 17-15,19-18 16,17 18-1,-18 0-15,-17 0 0,-1 0 16,-17 18-16,18-18 0</inkml:trace>
  <inkml:trace contextRef="#ctx0" brushRef="#br1">26882 13159 0,'35'53'15,"-35"-18"-15,18 35 16,-1-34-16,19 34 16,-19-35-1,1 1-15</inkml:trace>
  <inkml:trace contextRef="#ctx0" brushRef="#br1">27305 12912 0,'0'35'16,"0"0"-16,0 18 0,-18 53 16,18-53-16,18 53 15,-18-71-15,0 0 16,18-17-16,-18 0 15,17-18-15,1 0 0,35-18 16,-36 0 0,36 1-16,-17 17 15,-1 17-15,-35 1 16,0 0-16,-53 17 16,35-18-16,-17 1 15,-18-18 1,18 0-16,17-18 0,-35 1 15,53-1-15,0 1 16,0-1-16</inkml:trace>
  <inkml:trace contextRef="#ctx0" brushRef="#br1">27623 12841 0,'17'0'0,"1"-18"16,17 1-1,0-1 1,-17 18 0,-18-17-16</inkml:trace>
  <inkml:trace contextRef="#ctx0" brushRef="#br1">27693 12894 0,'0'88'16,"35"-52"-1,-17-19-15,17 1 16,1-1-16,-19-17 16,1 0-16</inkml:trace>
  <inkml:trace contextRef="#ctx0" brushRef="#br1">27922 12929 0,'18'36'16,"0"17"-1,-18-36-15,35 1 16,-17-18-16,-1 0 0</inkml:trace>
  <inkml:trace contextRef="#ctx0" brushRef="#br1">28063 12823 0,'18'0'15,"0"0"-15,-1 0 0,1 18 16,17 0-16,-17-1 16,0 19-1,-1-19-15,-17 1 16,0 0-16,0-1 15,-17 1-15,-1-18 16,0 18-16,1-1 16,-1 1-16,18-1 15,-18-17 32,1 0-31</inkml:trace>
  <inkml:trace contextRef="#ctx0" brushRef="#br1">27887 13441 0,'0'0'0,"18"17"0,-1-17 16,1 0-16,17 36 16,-17-19-16,0 19 15,-18-19-15,-18 1 16,18 0-16,-18-1 15,1 1-15,17 0 16,-18-18-16,18 17 0,18-17 16,-1 18-1,19-18-15,-19 0 16</inkml:trace>
  <inkml:trace contextRef="#ctx0" brushRef="#br1">26582 14552 0,'35'18'0,"-17"-18"15,17 0-15,53 0 16,-53 0-16,36-18 15</inkml:trace>
  <inkml:trace contextRef="#ctx0" brushRef="#br1">26793 14446 0,'18'71'16,"0"-18"-16,-1 53 15,1-18 1</inkml:trace>
  <inkml:trace contextRef="#ctx0" brushRef="#br1">27234 14093 0,'36'124'16,"-19"17"-16,-17-53 15,18-17-15,0 35 16,-18-18-1,0-71-15,0 1 0,0 0 16,17-36-16,-17-17 16,18 17-1,0-17-15,17 17 16,-18 18-16,1 0 0,0 18 16,-18 35-1,-18-18-15,18-17 16,-18-1-16,-17 1 0,0 0 15,17-18-15,1 0 16,-19 0-16,19 0 16,17-36-16</inkml:trace>
  <inkml:trace contextRef="#ctx0" brushRef="#br1">27587 14041 0,'53'0'15,"-35"-18"-15,35 18 16,-36 0-16</inkml:trace>
  <inkml:trace contextRef="#ctx0" brushRef="#br1">27658 14076 0,'0'70'16,"17"1"-16,1-18 16,-18-35-16,35 17 15,-35-18-15,36 1 16,-19 0-16,1-18 16,17 0-1,-35-18-15</inkml:trace>
  <inkml:trace contextRef="#ctx0" brushRef="#br1">27887 14146 0,'0'53'16,"18"0"-1,-1-35-15,1 35 16,0-36-16,-1 1 0,1-18 16,0 0-16</inkml:trace>
  <inkml:trace contextRef="#ctx0" brushRef="#br1">28046 14023 0,'17'0'15,"1"0"-15,0 0 0,17-18 16,-17 18 0,17 0-16,-17-17 15,-1 17-15,-17 17 16,0 19-1,0-1-15,0 18 16,0-18-16,0 36 16,18-36-16,0 35 15,-18-34-15,17-19 16,-17 36-16,0-35 16,0 0-16,-17-36 31,-1-17-16,0 35-15,1-18 0,-1 18 16,-17 0-16,17 0 16</inkml:trace>
  <inkml:trace contextRef="#ctx0" brushRef="#br1">27781 14764 0,'18'-18'15,"35"0"1,-18 18-16,36 18 15,-36-18-15,0 35 16,-35 1 0,0-19-16,-17 19 15,17-19-15,-36 1 0,1 17 16,17-17-16,18-1 16,0 19-16,0-19 15,36 1-15,-1 0 16,0 17-16,-17-17 15,-18 17 1,-18-35-16,-17 0 16,0 0-16,-1 0 15,1 0-15,0 0 0,-18 0 16,18 0-16,17 17 16</inkml:trace>
  <inkml:trace contextRef="#ctx0" brushRef="#br1">26864 15699 0,'35'17'16,"1"1"-1,52 0-15,-35-18 16,0 0-16,35 0 16</inkml:trace>
  <inkml:trace contextRef="#ctx0" brushRef="#br1">27093 15540 0,'18'70'16,"0"19"-16,-18-36 15,35 35-15,-35-35 16,18-18-16,-1-17 15</inkml:trace>
  <inkml:trace contextRef="#ctx0" brushRef="#br1">27481 15610 0,'36'124'16,"-36"-54"-16,17 36 16,-17-18-16,18-70 15,-18 0-15,0-1 0,18-34 31,-1-19-15,19 19-16,-1-18 16,0 17-16,18 18 15,-53 18-15,18 17 16,-18-18-16,-18 19 16,0-19-16,-17-17 15,-18 18 1,18-18-16,17 0 0,-17 0 15,17 0-15,1-18 16,17 1-16</inkml:trace>
  <inkml:trace contextRef="#ctx0" brushRef="#br1">27834 15399 0,'18'-18'16,"35"0"-1,0 18 1,-36-17-16,1 17 0</inkml:trace>
  <inkml:trace contextRef="#ctx0" brushRef="#br1">27905 15363 0,'0'53'16,"17"18"0,1-36-16,0 1 15,17 34 1,-17-17-16,-1-35 15,-17-1-15,18 1 0</inkml:trace>
  <inkml:trace contextRef="#ctx0" brushRef="#br1">28081 15416 0,'18'18'31,"-18"0"-31,0-1 16,17 19-16,-17-19 15,18 19-15,-18-19 16,0 1-16,18-1 15,-18 1 1,17-18-16,-34 0 31,17-18-31</inkml:trace>
  <inkml:trace contextRef="#ctx0" brushRef="#br1">28275 15381 0,'0'18'0</inkml:trace>
  <inkml:trace contextRef="#ctx0" brushRef="#br1">28275 15381 0,'-17'35'16,"17"-52"-1,17 17 16,1 0-31,-18-18 16,17 18-16,-34 0 47,17 18-31,17-18-16,-17 17 15,18 1 1,0-18-16,-1 18 15,19-1 1,-36 1-16,0 0 0,0-1 16,0 36-16,0-18 15,0-17-15,0 0 0,17-1 16,-17 1-16,0 0 16,-17-18-1,17 17 1,-18-17-1,0 18-15</inkml:trace>
  <inkml:trace contextRef="#ctx0" brushRef="#br1">28081 16034 0,'-18'0'31,"18"35"-15,-17 0-16,-1-17 15,18 35-15,18-35 16,-1-1-16,1 1 0,17 17 16,1-35-16,-1 18 15,0-18 1,-17 0-16,17 0 15,-17 0-15,-1 0 16,-17-18-16</inkml:trace>
  <inkml:trace contextRef="#ctx0" brushRef="#br1">28187 16193 0,'0'70'15,"0"-35"-15,18 18 0,-1 18 16,1-36-16,0 18 16</inkml:trace>
  <inkml:trace contextRef="#ctx0" brushRef="#br2">23354 11871 0,'18'0'31,"17"0"-15,18 0-16,-18 0 15,-17 0-15,35 0 16,-36-18-16,18 18 16,-35-17-1</inkml:trace>
  <inkml:trace contextRef="#ctx0" brushRef="#br2">23513 11730 0,'17'0'16,"1"0"-16,0 0 0,34 18 16,-34-1-16,17-17 15,1 18 1,-19-1-16,19 1 15,-36 0-15,0-1 0,17 19 16,-34-36-16,17 17 16,-53 19-16,35-19 15,-17 1-15,-18 17 16,35-17-16</inkml:trace>
  <inkml:trace contextRef="#ctx0" brushRef="#br2">23354 13070 0,'18'18'32,"-1"-18"-32,1 0 15,-1 0-15,19-18 16,-19 18-16,19 0 16,-19-17-16,1 17 15</inkml:trace>
  <inkml:trace contextRef="#ctx0" brushRef="#br2">23460 12929 0,'53'18'16,"-36"-18"-16,19 18 15,-19-1-15,36 1 16,-35 0-16,17-1 15,-35 1-15,18-1 0,-18 19 16,-18-19-16,18 1 16,-35 17-16,17-17 15,0 0-15</inkml:trace>
  <inkml:trace contextRef="#ctx0" brushRef="#br2">23336 14464 0,'36'0'15,"-19"0"1,1 0-16,-1 0 0,19 0 16,-19-18-16,1 18 15,0 0-15,-1 0 0,1 0 16,0 0 0,-18-17-1</inkml:trace>
  <inkml:trace contextRef="#ctx0" brushRef="#br2">23495 14252 0,'18'18'0,"-18"0"16,35 17-16,-35-18 15,35 1-15,-17 0 16,17 17-1,-17-35-15,-18 35 16,0-17-16,0 0 16,0-1-16,-36 1 15,19-1-15,-1 1 16</inkml:trace>
  <inkml:trace contextRef="#ctx0" brushRef="#br2">23336 15681 0,'0'18'0,"18"-18"16,17 35 0,36-35-16,-36 0 15,18 0-15,-35 0 16</inkml:trace>
  <inkml:trace contextRef="#ctx0" brushRef="#br2">23530 15540 0,'36'18'15,"-19"-18"-15,1 17 0,-1 1 16,1-18 0,-18 17-16,0 1 0,-18 0 15,1-1-15,-1-17 16,-17 18-16,0-18 15</inkml:trace>
  <inkml:trace contextRef="#ctx0" brushRef="#br2">19756 2963 0,'17'18'32,"-17"0"-17,18-1-15,-18 1 0,17 35 16,1-36-16,-18 54 16,0-36-16,0 18 15,0 53 1,0-53-16,-18 18 0,-17 87 15,18-17 1,-1-70-16,18-1 16,-18-17-16,18 0 0,18 0 0,0 35 15,-18-52-15,17-1 16,1 18-16,-1-35 16,-17-1-16,18 1 15,0-1-15,-1-17 0,19 18 16,-19-18-16,1 0 15,35 18 1,-35-18-16,-1 17 0,54-17 16,-36 18-16,0-18 15,1 0-15,16 18 0,-16-18 16,17 17-16,0-17 0,-1 18 16,1-18-16,71 18 15,-54-18-15,54 17 16,-71-17-16,17 0 15,54 0-15,-71 0 16,70 18-16,-52-18 16,52 17-16,-70 1 15,71 0-15,-54-18 16,54 0 0,-71 0-16,17 0 0,54 17 15,-54-17-15,1 0 16,-1 0-16,1 0 0,-18-17 15,17 17-15,71 0 16,-88 0-16,18 0 0,-18 0 16,88 0-1,-88 0-15,17 0 0,1 0 16,0 0-16,70 0 16,-71-18-16,1 18 0,-1 0 15,1-18-15,70 18 16,-70-17-16,34 17 15,-52-18-15,0 18 16,53 0-16,-71 0 16,18-17-16,53 17 15,-53 0-15,18-18 0,34 0 16,-52 18 0,0 0-16,35-17 15,-35 17-15,35 0 16,-52 0-16,17 17 15,-18-17-15,18 18 16,-35-18-16,-1 18 16,1-18-16,-1 0 15,1 0 1,0 0 0,-18-18-1,17 18-15,1-18 16,0 18-16,-1-17 15,1-1-15,0 0 16,-18 1-16,35-19 16,-18 19-16,1-18 0,17-18 15,-17 17 1,17 1-16,-17 0 0,0-18 16,-1 0-16,1 0 0,-1 0 15,19-53-15,-1-17 16,-17 52-16,-1 1 15,1-71 1,0 88-16,-18 0 0,17-18 16,1 18-16,-18-70 15,18 70-15,-18 18 0,0-18 16,0 0-16,0 18 0,0-54 16,0 54-16,-18-18 15,0 35-15,1 1 16,-19-1-1,19 1-15,-1 17 16,0-18-16,1 18 16,-19-18-16,19 18 15,-36-17 1,35 17-16,-70-18 0,35 18 16,-70 0-1,52 0-15,-105 0 16,88 0-16,-124 0 15,106 0-15,0 0 0,-123 0 16,-18 0 0,124 0-16,-1 0 15,-17 0-15,-124 0 16,142 0-16,-18-18 0,17 18 16,-17 0-16,-141-17 15,141 17-15,-124 0 16,124 0-16,0 0 15,-141 0-15,158 0 16,-17 0-16,0 0 0,-106 17 16,141 1-16,-105 17 15,122-17 1,19-18-16,-54 35 16,72-17-16,-1-18 0,35 17 15,-17 1-15,-1 0 16,19-1-16,17 1 15,17 17 1,1-35-16,-18 18 0</inkml:trace>
  <inkml:trace contextRef="#ctx0" brushRef="#br2">19950 4904 0,'-18'-36'15,"18"19"-15,0-1 0,0 0 16,0 36 15,-18 70-15,18-35-16,0 71 16,-17-36-16,17 0 15,0-17-15,0 17 0,-18 71 16,18-71-16,0 53 15,0-71-15,0-17 16,0 53-16,0-71 16,18 36-16,-1-36 15,1 18 1,0-18-16,17 1 16,-17-1-16,-1 0 15,18-17-15,-17 0 0,0-1 16,35 18-16,-36-17 15,1-18-15,17 18 0,-17-1 16,17 1-16,0 0 16,1-18-16,-1 17 0,0-17 15,0 0-15,71 18 16,-53-18-16,0 18 0,0-18 16,0 0-16,18 0 0,70 0 15,-71 0 1,1 0-16,-1-18 0,19 18 15,69 0-15,-87 0 16,17-18-16,71 18 16,-89 0-16,1 0 15,-1 0-15,89 0 16,-88-17-16,87 17 16,-87 0-16,0 0 0,70-18 15,-71 18-15,1 0 16,-1 0-16,1 0 15,-1 0-15,72 0 16,-72 0-16,1 0 0,-1 18 16,1-18-16,88 0 15,-89 0-15,-17 0 0,18 0 16,-18 0-16,88-18 16,-71 18-16,-17 0 15,18 0-15,-1 0 0,18 0 0,54 0 16,-54 0-1,53 0-15,-71 0 16,54-18 0,-54 1-16,1 17 0,35-18 15,-36 0-15,-17 18 0,0-17 16,35 17 0,-35-18-16,0 18 15,-35 0-15,-1-17 16,1-1-16,-18 0 15,18 1 1,-18-1-16,0-17 16,17 17-16,-17 0 0,0-17 15,0 0-15,0-18 16,18 0-16,-18 18 16,18-18-16,-18-18 0,17 18 0,19-88 15,-19 53 1,1-71-16,-18 89 15,0-89-15,0 106 16,0 0-16,0-35 16,0 53-16,0-1 0,-18-16 15,18 34 1,0 0-16,0 1 16,0-19-16,0 19 0,0-1 0,0 0 15,18 1-15,-18-1 16,-18 1-1,1 17-15,-1 0 16,-17 0-16,17 0 16,-17 0-16,-36 0 15,18-18-15,18 18 0,-36 0 16,19 0-16,-107-18 16,71 18-16,-89 0 15,71 0-15,-17 0 16,17 0-16,-17 18 0,-1-18 15,1 18-15,-1-18 16,-17 0-16,18 17 0,-19-17 0,-122 0 16,140 0-16,1 0 15,-142 0 1,124 0-16,-123 0 16,140 0-16,-105 0 15,105 0-15,-105 0 16,123 0-16,-123 0 15,106 0-15,17 0 16,0 0-16,-88 0 16,106 18-16,-1-18 0,1 17 15,18-17-15,-1 18 0,-52 0 16,87-18-16,-52 0 16,53 0-1,0 0-15,17 0 16,0 0-1</inkml:trace>
  <inkml:trace contextRef="#ctx0" brushRef="#br2">19773 6950 0,'-17'-18'0,"17"0"16,0 36-1,17 0-15,-17 17 0,0 0 16,18 71-16,-18-53 16,0 18-16,17 17 0,-17-18 15,0 107-15,-17-89 16,17 88-1,-18-105-15,18 17 0,0 71 16,0-106-16,18 0 16,-1 35-16,1-35 15,0-18-15,-1-35 16,1 18-16,0-1 16,-1-17-16,1 0 15,0 18-15,-1-18 0,36 18 16,-35-1-16,17-17 15,-17 18-15,17-18 16,0 18-16,53-1 16,-35-17-16,53 18 15,-35-18-15,-18 0 0,17 0 16,1 0-16,70-18 16,-71 18-16,1 0 0,0 18 15,-1-18-15,1 0 16,17 17-16,-18-17 0,89 0 15,-71 0-15,-17 0 16,17 0-16,71 0 16,-89 0-16,19 0 0,-19 0 15,1 0-15,17 0 0,71 18 16,-71-18 0,0 0-16,88 18 15,-87-1-15,-1-17 0,88 0 16,-70 0-1,-18 0-15,106 0 0,-88 0 16,88 0 0,-106 0-16,1 0 0,-1 0 15,88 0-15,-105 0 16,87 0-16,-87 0 16,0 0-16,-19-17 0,19 17 15,35 0 1,-53 0-16,0-18 0,-18 18 15,18 0-15,17-18 16,-34 18-16,-19 0 0,1-17 16,0 17-16,17 0 15,-17 0-15,-1 0 16,18 0-16,-17-18 0,17 18 16,-17-17-1,-18-1 1,18-17-16,-18 17 15,0 0-15,17-17 0,1-36 16,0 36-16,17-88 16,-35 52-1,35-70 1,-35 53-16,18-18 0,-1 0 16,-17 0-16,18 18 0,0-71 15,-18 89-15,0 17 0,0-53 16,0 18-1,-18 35-15,18 18 16,0-18-16,-18 18 0,1-36 16,17 36-16,-18-1 15,-17-16 1,35 34-16,-18 0 0,1 1 16,-36-1-16,35 18 15,0-18-15,-35 18 16,18 0-16,0 0 0,-18 0 15,0 0 1,18 0-16,-89 0 16,54 0-16,-1 0 0,1 0 15,-107 0-15,71 18 16,-88 0-16,71-1 16,17 1-16,-17 0 15,17-1-15,-18 1 0,-123-1 16,124 1-16,-1 0 15,1-18-15,-106 17 16,105-17-16,1 0 0,17 0 16,-18 0-16,-87-17 15,87 17-15,18 0 16,1-18-16,-1 18 0,0 0 16,-88-18-16,88 18 15,-88-17 1,88 17-16,-88 0 15,88-18-15,1 18 0,16 0 16,1 0-16,0 0 0,0 0 16,-53 18-16,88-18 15,-53 17-15,71-17 16,-1 18-16</inkml:trace>
  <inkml:trace contextRef="#ctx0" brushRef="#br2">19756 8996 0,'0'-35'15,"0"52"17,-18 36-17,0 0-15,18 0 0,0 88 16,-17-53-16,-1 89 15,0-72 1,18-16-16,-17 105 16,-1-106-16,18 53 15,18-88-15,-1 53 16,1-53-16,17 0 16,1-18-16,-1 0 15,0-17-15,18-1 16,-35 1-16,17 0 15,18-1 1,-18 1-16,0 0 0,1-18 16,-1 17-16,18 1 0,-18-18 0,71 18 15,-53-1 1,0-17-16,88 0 16,18 18-1,-71-18-15,88 0 16,-88 17-16,1-17 0,-1 18 0,106 0 15,-106-1 1,106 1-16,-88-18 16,-18 0-16,141 18 15,-123-18-15,0 0 0,123 0 16,-105 0 0,-18 0-16,105 0 15,-87 0-15,-18 0 0,0 0 16,-1-18-16,125 18 15,-124-18-15,17 18 0,-17-17 16,0 17-16,88-18 16,-88 0-16,-18 18 15,0 0-15,0-17 0,71 17 16,-89-18 0,1 18-16,35-35 0,-53 35 15,35-35-15,-53 17 16,18-17-1,-35 17-15,17-17 16,-35 17-16,0-17 16,0 17-16,0 1 0,18-36 15,-18 17 1,17 1-16,1 17 0,0-34 0,-18 16 16,17-17-16,1 18 15,-1-18-15,1-53 16,-18 53-16,18 1 0,-1-19 15,-17 18-15,18-53 16,-18 36-16,18 17 16,-18 0-16,17 0 0,1 18 15,0-71-15,-18 53 16,0-35-16,0 35 16,0 35-16,0-35 15,0 36-15,0-1 16,-18 0-1,0 1-15,1 17 16,-19-18 0,19 18-16,-54-18 0,54 1 15,-54-1-15,36 18 16,-18-18-16,18 18 16,-18 0-16,17-17 0,-69 17 15,52 0-15,-18 0 16,-70 0-16,0 0 15,53 0-15,17 0 16,1 0-16,-19 0 0,-87 0 16,88 0-1,-106 0-15,106 0 16,-124 17-16,124-17 16,-124 0-16,124 18 15,-18-18-15,-88 18 16,106-18-16,0 0 15,-89-18-15,89 18 16,0 0-16,-89-18 16,89 1-16,0 17 0,0-18 15,-106 18 1,106 0-16,-106 0 16,88 0-16,18 18 0,-18-18 15,17 0-15,-105 17 16,106-17-16,0 0 0,-18 0 15,18 0-15,-106 18 16,106-18-16,-18 0 16,18 0-16,-18 18 0,35-18 15,-87 17-15,87-17 16,-17 18-16</inkml:trace>
  <inkml:trace contextRef="#ctx0" brushRef="#br2">30110 13388 0,'17'0'125,"36"-18"-110,-35 18-15,52 0 16,-34-17-16,17 17 16,-36 0-16,18-18 15,-17 18-15,-18 18 31,-18-18-31</inkml:trace>
  <inkml:trace contextRef="#ctx0" brushRef="#br2">30092 13653 0,'18'0'16,"52"0"-16,-17 0 15,53 0 1,-71-18-16,18 18 0,-35 0 16,17 0-16,-17-18 15</inkml:trace>
  <inkml:trace contextRef="#ctx0" brushRef="#br2">31468 11395 0,'0'0'0,"17"0"0,19 0 16,-1 0 0,36-18-16,-36 18 15,18 0-15,17-18 16,-52 18-16,35-17 16,-71 17-1</inkml:trace>
  <inkml:trace contextRef="#ctx0" brushRef="#br2">31503 11359 0,'0'18'16,"0"0"-1,0-1-15,18 19 16,-18-19-16,17 19 0,-17-1 16,18 18-1,0-18-15,-1 0 0,1 36 16,0 17 0,-18-35-16,0 18 0,0-19 15,0 90 1,-18-54-16,0 71 15,1-71-15,17 0 0,0 88 16,0-88-16,0 1 16,0 87-16,17-88 15,-17 0-15,36 89 16,-19-89-16,-17 0 16,18 0-16,-1 1 0,1 87 15,-18-88 1,18 18-16,-18 70 15,0-87-15,17-1 0,-17 88 16,0 1 0,18-89-16,-18 0 0,0 0 15,0 71-15,-18-71 16,18-17-16,0 17 0,0-18 16,0 89-1,0-88-15,0-18 16,0 17-16,0 1 0,0-18 0,0 70 15,18-70-15,-18 0 16,0 53-16,0-53 16,0 17-16,0 36 15,0-53-15,0 0 16,0-18-16,0 18 0,0 18 16,0-36-16,0-17 15,18 17-15,-1-35 16,1 18-1,0-18-15,-1 0 0,36 0 16,-35 0 0,17 0-16,18 0 15,-35 0-15,17 0 16,-17 0-16</inkml:trace>
  <inkml:trace contextRef="#ctx0" brushRef="#br2">31944 11730 0,'53'0'16,"35"-18"-16,-35 18 16,35 18-16,0 17 15,-52-17-15,-19 35 16,-17-18-16,-17-17 15,-36 52 1,18-35-16,-1 1 0,-17-1 0,18 0 16,17 1-16,1-1 15,-1 18-15,36-36 16,-1 1-16,1 0 0,17-1 16,1-17-16,17 18 15,-1-18 1,-34 0-16,-18-18 0</inkml:trace>
  <inkml:trace contextRef="#ctx0" brushRef="#br2">31979 12118 0,'53'0'16,"-17"-18"-1,69 1-15,-16-1 16,-37 18-16,19-18 15,-36 18-15</inkml:trace>
  <inkml:trace contextRef="#ctx0" brushRef="#br2">32508 11501 0,'36'-18'16,"17"0"-16,0 1 15,-18 17-15,-17 0 16,-1 0-16</inkml:trace>
  <inkml:trace contextRef="#ctx0" brushRef="#br2">32561 11518 0,'0'18'0,"0"52"16,18-34-16,-18-19 15,53 54 1,-35-53-16,17 17 0,-17-18 0,34 1 16,-34-18-16,0 0 15</inkml:trace>
  <inkml:trace contextRef="#ctx0" brushRef="#br2">32861 11642 0,'0'53'0,"18"-18"16,-18-17-16,35 17 15,-17-18-15,-1 1 0,1-18 16</inkml:trace>
  <inkml:trace contextRef="#ctx0" brushRef="#br2">33055 11448 0,'18'-18'16,"0"36"0,-1-1-16,18 19 15,-17-19-15,0 1 0,-18-1 16,17 19-16,1-19 0,0 19 16,-18-19-16,0 36 15,0-35-15,-18 17 16,18-17-1,-18-18 1,1 0-16,-1 0 16,-17-18-1,-18 18-15,35-17 16,-17 17-16</inkml:trace>
  <inkml:trace contextRef="#ctx0" brushRef="#br2">32703 12347 0,'0'18'16,"0"52"-1,0-34-15,17-1 16,1 36-16,-18-54 15,17 18-15,-17-17 16</inkml:trace>
  <inkml:trace contextRef="#ctx0" brushRef="#br2">32015 13282 0,'53'-18'15,"70"18"1,-70 18-16,0-18 0,35 35 16,-88-17-16,0 53 15,-18-36-15,-17 0 16,-35 71-1,-1 0-15,36-71 16,17 18-16,18-18 0,0 18 16,18-35-16,35 17 15,-36-35 1,19 0-16,-19 0 16</inkml:trace>
  <inkml:trace contextRef="#ctx0" brushRef="#br2">32050 13723 0,'35'0'15,"0"-18"-15,36 18 16,-18-17-16,35-1 16,-35 1-16</inkml:trace>
  <inkml:trace contextRef="#ctx0" brushRef="#br2">32544 13088 0,'35'-18'15,"0"18"-15,36 0 16,-36-17-16,-17 17 15,17 0-15,-35 17 16,-18-17-16</inkml:trace>
  <inkml:trace contextRef="#ctx0" brushRef="#br2">32632 13123 0,'-18'18'0,"1"35"16,17-18-16,0 36 15,17-36-15,36 18 16,-17-35-16,34-1 15,-52-17-15,17 0 16,-17-17 0</inkml:trace>
  <inkml:trace contextRef="#ctx0" brushRef="#br2">32879 13229 0,'0'35'16,"18"-17"-16,-18 0 0,17 17 15,1-35-15,17 18 16</inkml:trace>
  <inkml:trace contextRef="#ctx0" brushRef="#br2">33055 13106 0,'18'-36'16,"17"36"-1,-17 0 1,-1 18-16,1 0 16,0-1-16,-1 1 0,-17 0 15,0 17-15,-17 18 16,17-18-16,-18 36 15,18-54-15,0 19 0,0-1 16,0-18 0,18-17-16,-36 0 31,0-17-31,1 17 16,-1-18-16,1 18 0</inkml:trace>
  <inkml:trace contextRef="#ctx0" brushRef="#br2">32773 13705 0,'35'0'16,"1"0"-1,-19 0-15,19 18 0,-19 0 16,-17-1-16,-17 19 16,-19 17-1,1-18-15,17 0 16,1-17-16,-1-1 0,0 19 16,36-19-16,17 1 15,-17-18-15,35-18 16,-35 18-1,-1 0-15</inkml:trace>
  <inkml:trace contextRef="#ctx0" brushRef="#br2">32068 14781 0,'35'0'16,"-18"0"-16,36 0 15,-17 18-15,17 0 16,-36-1-16,18 36 16,-35-35-16,-17 52 15,-1-34 1,1-1-16,-1 0 0,0 1 15,1-1-15,17 0 0,-18 0 16,18 18-16,0-35 16,18 0-16,-1-1 15,19-17 1,-19 0-16,-17-17 16,-17-1-1,-1 0-15,-17 18 16</inkml:trace>
  <inkml:trace contextRef="#ctx0" brushRef="#br2">32120 15240 0,'-17'0'16,"-1"0"-16,53 0 0,-52 0 0,52 0 16,0 0-1,1 0-15,34 0 16,-17-18-16,-18 18 0,1-17 16</inkml:trace>
  <inkml:trace contextRef="#ctx0" brushRef="#br2">32544 14534 0,'35'-17'16,"0"17"-16,-17 0 15,53-18 1,-36 18-16,0-17 0,-17 17 0,-1 0 16,-34 0-1</inkml:trace>
  <inkml:trace contextRef="#ctx0" brushRef="#br2">32597 14570 0,'0'53'15,"17"-18"-15,19 18 16,-19-18-16,1-17 0,35 17 16,-36-17-1,1-18-15,0 17 16,-1-17-16</inkml:trace>
  <inkml:trace contextRef="#ctx0" brushRef="#br2">32861 14640 0,'0'36'16,"0"-1"-16,0 0 15,18 0-15,0-17 16,-1-18-1</inkml:trace>
  <inkml:trace contextRef="#ctx0" brushRef="#br2">33002 14552 0,'18'-18'16,"0"18"-16,17 0 31,-35 18-31,18-18 15,-18 18-15,0-1 0,0 19 16,0-19-16,0 19 16,0-19-1,0 1-15,17-18 16,-17 17-16,18-17 16,-18-17-1,17 17-15,-17-18 16</inkml:trace>
  <inkml:trace contextRef="#ctx0" brushRef="#br2">32755 15205 0,'18'0'15,"53"17"1,-18 1 0,-18 0-1,-18-1-15,-17 1 16,-17 17-16,-1-17 16,1-1-16,-19 19 15,19-19-15,-1 1 0,36 17 16,-18-17-1,35-18-15,-17 18 0,-1-1 16,18-17-16,-17 18 0,-18 0 16,-35-18-1,-18 0 1,18 0-16,-1 0 16,1 0-16,0 0 0,-18 17 15,35 1-15</inkml:trace>
  <inkml:trace contextRef="#ctx0" brushRef="#br2">32191 16228 0,'-18'0'16,"36"17"-1,35 19 1,-35-19-16,17 19 16,0-1-16,-35-17 0,18 17 15,-18-18-15,-18 54 16,-17-36-16,17 18 0,1-18 15,-1 1-15,0-1 16,18 0-16,18 1 16,0-19-16,17 1 0,0-18 15,-17 18-15,52-18 16,-52 0-16,0-18 16</inkml:trace>
  <inkml:trace contextRef="#ctx0" brushRef="#br2">32032 16616 0,'18'0'0,"0"0"15,34 0-15,37 0 16,-36 0-16,52-18 16,-69 18-16,17 0 15</inkml:trace>
  <inkml:trace contextRef="#ctx0" brushRef="#br2">32632 15981 0,'18'0'16,"17"0"0,-17 0-16,17 0 15,18 0-15,-18 0 16,0 0-1,-17 0-15</inkml:trace>
  <inkml:trace contextRef="#ctx0" brushRef="#br2">32685 16104 0,'0'53'15,"0"35"1,53-35-1,-18-35 1,18-18 0,-35 0-1</inkml:trace>
  <inkml:trace contextRef="#ctx0" brushRef="#br2">32914 16193 0,'0'70'15,"35"-17"1,-17-35-16,17-1 16,1-17-1</inkml:trace>
  <inkml:trace contextRef="#ctx0" brushRef="#br2">33108 16016 0,'18'0'15,"-18"18"-15,17-1 0,1 1 16,17 35-1,-35-35 1,0 17 0,0-17-16,-17-1 0,-1 1 15,0-18 1,18 17-16,-17-17 16,-1 0-16,1 0 15</inkml:trace>
  <inkml:trace contextRef="#ctx0" brushRef="#br2">32844 16722 0,'-36'35'16,"19"-17"-16,17 35 15,0-1 1,17-34-16,1 0 0,0-18 16,35 17-1,-18-17-15,-18 0 0,1 0 16,0 0-16,-1-17 15,-34 17 1,-19 0-16,1 53 16,35-36-16,-17 19 15,17-1-15,0 35 16,17-34-16</inkml:trace>
  <inkml:trace contextRef="#ctx0" brushRef="#br2">33302 11606 0,'0'-35'15,"0"17"-15,0 1 16,0-1 0,36 1-1,-19 17-15,36-18 16,-35 0-16,-1 18 0,1 0 15,0 0-15,-1 0 16,1 0-16,-18 18 16,0 17-1,0 0-15,-18-17 0,18 17 16,-17 36-16,17-18 16,0-18-16,0 18 15,0 0-15,-18 70 16,18-52-16,0 0 0,0-1 0,0 89 15,18-89 1,-18 89-16,17-88 16,-17 17-16,18 53 15,-18-53-15,0-17 0,18 88 16,-18-71 0,0 0-16,0 71 15,0-71-15,0 0 0,0 0 16,0 0-16,0 71 15,0-71-15,-18 18 0,18-18 16,-18 1-16,1 105 16,17-106-16,-18 18 15,0-18-15,1 0 0,-1 106 16,18-106-16,-18-17 16,18 105-1,0-88-15,18-17 0,0 17 0,-1 71 16,1-71-16,17 53 15,-35-88 1,18 18-16,0 52 16,-1-52-16,-17 52 15,18-70-15,-18 71 16,17-71-16,-17 70 16,0-70-16,18 35 15,-18-35-15,0 35 16,0-53-16,18 54 15,-18-54-15,0 0 16,17-17-16,-17 0 16,0 17-16,0-18 0,18 19 15,-18-19 1,0 1 0,-18-18-16,-17 0 15,0-18 1,-36-17-1,36 17-15,-18 18 16,0-35-16,0 18 0,-17-19 0,-19-17 16</inkml:trace>
  <inkml:trace contextRef="#ctx0" brushRef="#br2">18433 2875 0,'0'-35'16,"0"17"-16,0-17 15,0 17-15,-36-35 16,19 18-16,-36 0 16,18 17-16,-54-17 15,19 35-15,-54-18 16,71 18-16,-88 36 16,88-36-16,-17 35 15,-36 18-15,18 17 16,35-34-16,18-1 15,-1 0-15,-17 53 16,36-52-16,-1 17 16,0 35-16,1-35 15,-1 0-15,18-18 0,-17 71 16,-1-36-16,18-17 16,-18 0-16,1 18 15,17-18-15,-36 88 16,36-71-16,-17 1 0,-1 17 15,-17 71-15,17-89 16,-35 89-16,53-88 16,-17-1-16,-1 71 15,0-53-15,18-17 0,0 0 16,0 70 0,-17-71-16,17 71 15,0-70-15,0 17 0,0-17 16,-18 70-1,18 17-15,0-87 16,0 0-16,0-1 0,0 1 0,0 87 16,0-87-1,18 88-15,-18-71 16,0-17-16,0 87 16,0-87-16,0-1 0,0 89 15,0-106 1,0 18-16,0 70 15,17-71-15,-17 1 0,0 88 16,0-89-16,0 1 16,0 87-16,0-69 15,0-19-15,-17 18 16,17-17-16,0-1 16,0 1-16,0 0 0,-18-1 0,18-17 15,0 18-15,0 70 16,0-71-16,-18-17 0,18 18 15,-17-1-15,17 1 16,0-1-16,-18 1 0,18 0 16,0-19-16,-17 19 0,17 52 15,0-70 1,0 0-16,17 36 0,-17-37 16,18 1-16,-18 36 15,17-54-15,-17 18 16,18 35-16,0-35 15,-1-18-15,19 53 16,-19-52-16,1-1 0,35 18 16,-36-36-16,19 1 15,17 17 1,-18-35-16,0 18 0,-17 0 16,17-18-16,36 35 15,17-17-15,-53-18 16,18 0-16,35 0 15,-35 0-15,0 0 16,0 0-16,-18-18 0,71 18 16,-71-18-16,1 18 15,52 0-15,-53 0 16,53-17 0,-52-1-16,-1 18 0,35-35 15,-34 17-15,-19 0 16,19 1-16,-1-18 15,-17 17-15,-1 0 0,-17 1 16,35-19-16,-17 1 16,0-18-1,-18 18-15,17 0 0,1-1 16,-18 1-16,18-36 16,-18 19-16,0 16 0,17 1 15,-17 0-15,0-1 0,18-52 16,0 53-16,-18-18 15,0 18-15,17-53 16,-17 35-16,0 17 16,18-69-16,-18 69 15,0-17-15,18-35 16,-18 35-16,17 0 0,1-53 16,-18 54-1,0-1-15,17-53 16,-17 53-16,18 0 0,-18-53 15,0 53-15,18-17 16,-18-36-16,17 35 16,-17 1-16,18-54 15,-18 54-15,0 17 16,0-88-16,0 70 16,0 1-16,0-54 15,0 54-15,0-1 0,0 0 16,0 1-16,0-71 15,0 70-15,0 1 16,0-1-16,18 1 0,-18-72 16,17 72-16,-17-1 15,18-70-15,0 71 16,-18-1-16,35-70 16,-35 70-16,17 1 0,1-71 15,-18 70 1,0 1-16,0-1 0,-18 18 15,18-17-15,0 17 0,-17-18 16,17-52 0,-18 52-16,18-52 15,0 52-15,0 1 0,0 17 16,-17-18-16,17-70 16,0 88-16,-18-18 0,18 19 15,0-19-15,-18-52 16,18 70-16,0 0 15,-17 0-15,17 0 0,0-53 16,0 53-16,0-17 16,0-54-1,0 71-15,17 0 0,-17-70 16,0 70-16,0 0 16,0 0-16,0 18 0,0-18 15,18 18-15,-18-54 16,-18 72-16,18-19 0,-17-16 15,17 34-15,0-17 16,-18-1 0,18 1-16,-18 17 0,18-17 15,0 18 1,0-1-16,-17 18 16,-1 0-1,0-18 1,1 1-1,-1 17-15,1-18 16,-1 18-16,-53 0 16,36 0-16,0 0 15,-18 0-15,-53 0 16,53 0-16,-17 0 0,17-18 0,-53 18 16,53-17-1,18 17-15</inkml:trace>
  <inkml:trace contextRef="#ctx0" brushRef="#br2">4392 12947 0,'18'0'15,"-18"18"-15,35-1 16,0-17-16,36 18 16,-36-18-16,71-18 15,-71 18-15,36-35 16,-36 35-16,-17 0 16</inkml:trace>
  <inkml:trace contextRef="#ctx0" brushRef="#br2">4480 13247 0,'53'17'16,"0"-17"-16,18 0 16,-18 0-16,-18 0 15,18 0-15,-18 0 16</inkml:trace>
  <inkml:trace contextRef="#ctx0" brushRef="#br2">2311 12735 0,'17'0'47,"36"0"-32,-17 0-15,-1 0 16,71 0-16,-53 18 16,35 0-16,-71-18 15,19 17-15,-36 18 16,17-17-16,-34 53 0,-1-18 15,-17 0-15,17-18 16,-17 18-16,-18 35 16,53-53-16,-18 0 0,18-17 15,18 17-15,35 1 16,-18-36-16,0 0 0,1 0 16,34 0-1,-34 0-15,-1 0 0,0 0 16,-17 0-16,-1 0 15,-34 0 1</inkml:trace>
  <inkml:trace contextRef="#ctx0" brushRef="#br2">2452 13123 0,'35'0'16,"-17"0"-16,52 0 16,-34 0-16,52-17 15,-35-1-15,17 0 16,-34 1-16</inkml:trace>
  <inkml:trace contextRef="#ctx0" brushRef="#br2">2928 12259 0,'35'0'16,"-17"-18"-16,53 1 16,-36-1-16,0 0 0,0 18 15,1-17-15,-1 17 16</inkml:trace>
  <inkml:trace contextRef="#ctx0" brushRef="#br2">2999 12312 0,'-18'71'15,"18"-1"1,0-35-16,18 1 0,17 17 15,-17-36-15,17 18 16,0-35-16,0 18 16,18-18-1,0-18-15,-35 1 16,17 17-16,-17 0 0,-18-18 16</inkml:trace>
  <inkml:trace contextRef="#ctx0" brushRef="#br2">3440 12330 0,'0'17'0,"0"19"15,0-1-15,0-18 16,0 19-16,0-1 16,0-17-16,0-1 15,17-17 1</inkml:trace>
  <inkml:trace contextRef="#ctx0" brushRef="#br2">3563 12136 0,'18'-18'15,"-1"18"-15,1-18 0,0 18 16,-1-17-16,19 17 0,-19 0 15,1 0-15,-1 17 16,1 1-16,-18 0 0,18-1 16,-18 1-16,17 52 15,1-34-15,-18 17 16,18 0-16,-1-18 0,1 18 0,17 53 16,-35-71-1,35 18-15,-35-36 16,0 1-16,-17-18 31,-36-18-15,18 18-16,-18 0 15,17 0-15,1 18 16,0-18-16</inkml:trace>
  <inkml:trace contextRef="#ctx0" brushRef="#br0">12859 3281 0,'-18'-18'15,"18"1"-15,-18 17 0,18-18 16,-17 18-16,-18 0 16,17 18-16,0-18 0,18 35 15,-17-18-15,17 19 16,0-1-16,0 18 0,17 35 15,19-53-15,-19 1 0,54 17 16,-18-36 0,-18-17-16,0 0 0,1 0 15,16 0-15,-16-17 0,34-19 16,-34 1-16,-19 17 16,-17-17-16,-17-35 15,-1 52-15,-17-17 16,-1-1-16,1 19 0,0-19 15,-53 1-15,52 35 16,-34 0-16,34 18 16,19-1-1</inkml:trace>
  <inkml:trace contextRef="#ctx0" brushRef="#br0">13000 4075 0,'-35'17'16,"17"1"-16,0 0 0,-17 52 15,35-52-15,-18 17 16,18 53-16,36-17 16,-19-54-16,19 19 15,-1-19-15,35 1 16,-17-18-16,-17 0 16,17-18-16,-18-17 0,35-36 15,-52 36-15,0-53 16,-18 53-1,-36-1-15,-52-16 0,53 52 16,-18 0-16,0 0 16,0 17-16,-35 36 15,53-18-15</inkml:trace>
  <inkml:trace contextRef="#ctx0" brushRef="#br0">12841 5062 0,'-18'89'15,"36"-54"1,35 88 0,-18-105-16,18 17 15,-17-17-15,16-18 0,1 0 16,0-18-16,-17 1 0,-1-1 16,35-53-16,-70 36 15,18 0-15,-18 0 0,0-1 16,-53-17-1,18 18-15,0 17 0,-1 1 16,1-1-16,-36 18 16,54 0-16,-18 0 0,17 18 15,0-1-15</inkml:trace>
  <inkml:trace contextRef="#ctx0" brushRef="#br0">13053 5733 0,'-18'0'16,"1"0"-1,-1 0 1,0 0 0,1 17-1,-1-17-15,0 36 16,1-1 0,-1-18-16,18 19 0,0-1 15,0 18 1,18-18-16,17 1 0,-17-1 15,17-18-15,35 1 16,-17 0-16,-17-18 0,-1-18 16,0 18-16,53-70 15,-70 34-15,0 1 0,-1 0 16,-17-1-16,-35-34 16,0 35-16,-18 17 15,18-17-15,-18 35 0,-53-18 16,71 36-1,-1-1-15,19 1 0</inkml:trace>
  <inkml:trace contextRef="#ctx0" brushRef="#br0">32120 10672 0,'0'-18'32,"0"0"-17,18 18 1,-18 18 31,-18 17-32,18 0-15,0 1 16,18 52-16,-18-35 16,18 0-16,-18 0 0,17 35 15,-17-53-15,36 36 16,-36-36-1,17 0-15,1 18 16,-18-35-16,18-1 16,-36-17-16</inkml:trace>
  <inkml:trace contextRef="#ctx0" brushRef="#br0">31944 11042 0,'0'18'16,"0"-1"-16,18 36 16,-18-35-16,35 52 15,-17-52 1,-18 17-16,53 18 15,-36-35-15,1-1 0,-1 1 16,19-18-16,-19 0 16,1 0-16,0-18 0,17-17 15,0 0 1,-17 17-16,-1 1 16,1-1-16,35-17 15,-35 17-15,-1 0 0,19 18 16,-19-17-16</inkml:trace>
  <inkml:trace contextRef="#ctx0" brushRef="#br0">2593 11042 0,'0'18'15,"0"17"1,0 35 0,18-34-16,-18 17 15,0-18-15,0 71 16,0-71-16,0 18 0,17-18 16,-17 0-16,18 1 15,-18-1-15,0-17 16,0-1-16,0 1 15,-18-18 1</inkml:trace>
  <inkml:trace contextRef="#ctx0" brushRef="#br0">2434 11553 0,'35'71'16,"1"-18"-16,-1 0 15,0-35-15,18 17 16,-35-35-16,17 0 16,-17 0-16,17-18 0,-17 1 15,35-54-15,-18 36 16,-17-18-16,34 0 15,-52 35-15</inkml:trace>
  <inkml:trace contextRef="#ctx0" brushRef="#br0">7108 11077 0,'-17'0'16,"17"-17"0,0-1-1,17-17 1,1 17-16,0-17 0,35-18 16,-18 18-16,18-18 15,-18 35-15,36-17 16,-36 17-16,36 0 15,-36 1-15,35 17 16,-34-18-16,34 18 16,-35 0-1,36 0-15,-36 0 0,18 18 16,35-18 0,18 0-16,-53 17 15,71-17-15,-54 0 16,1 0-16,88 0 15,-71 0-15,0-17 0,106-1 16,-106 1 0,0 17-16,89-36 15,-89 19-15,71-1 16,-71 0-16,35-17 16,-52 17-16,35-17 15,-71 18-15,53-19 16,-70 19-16,17 17 15,0-36 1,-17 19-16,0-1 0,-18-17 16,0 17-16,0 0 15,0 1-15,0-18 16,-18 17 0,0-17-16,18 17 15,0 36 16,18-18-15,0 17 0,-1 1-16,1 17 15,0-17-15,-1 17 16,1 0-16,17 1 16,-35-19-16,18 1 15,-1 0-15,19 17 16,-1-35-16,-17 18 0,17-18 15,-17 0-15,52 0 16,-35 0-16,1 0 0,-1 0 16,0 0-16,53-18 15,-35 18-15,-17 0 16,69-18-16,-52 18 16,0 0-16,53-17 15,18 17 1,-72-18-16,1 18 0,0 0 0,0-18 15,71 18 1,-71 0-16,52-17 16,-52 17-16,71 0 15,-71 0-15,0-18 0,70 18 16,-52-18 0,-1 18-16,36-17 15,-53 17-15,0 0 0,0 0 16,0 0-16,35 0 15,-35-18-15,-18 18 0,0 0 16,18 0-16,18 0 16,-36 0-16,0-18 15,-17 18-15,17 0 0,18 18 16,-17-18-16,-19 0 16,18 0-16,-17 0 15,0 18 1,-1-18-16,1 17 31,0-17 32,-18 18-1,17-18-46,1 18-16,-18-1 15,18-17 1,-18 18-16,17 35 0,1-35 16,-1-1-16,-17 18 0,18 18 15,-18-35-15,18 17 16,-18-17-1,0 0-15,0-1 0,0 1 16,17-1-16,-17 1 16</inkml:trace>
  <inkml:trace contextRef="#ctx0" brushRef="#br0">10001 8996 0,'0'-18'15,"0"1"1,18-1 0,-18 36 30,0-1-30,0 1 0,0-1-1,0 1 1,18-18 93,-18-18-93,17 1 0,-17-1 15,0 1 0,0 34 32,0 18-48,0 1-15,0 17 16,0-18-1,18 0-15,-18 1 0,0 16 16,0 54-16,0-53 16,17 18-16,-17-18 0,18-18 15,17 53-15,-17-70 16,0 17-16,-1-17 0,19-1 16,-1-17-1,-18 0-15,1 0 16,0-17-16,-1-1 0,1-17 0,0-18 15,-1 18-15,-17-1 16,0-34 0,0 34-16,0 1 0,0-18 15,-17 18-15,17 17 16,0-17-16,-18 17 16,18 1-16,0 34 62,0 1-46,0 0-16,0 35 15,18-36-15,-1 54 16,-17-36-16,36 18 16,-19-18-16,1-17 15,17 35-15,0 0 16,1-36-16,-19-17 15,1 18-15,17 0 16,-17-18-16,0 17 16,-1-17-16,1 0 15,-1 0-15,1 0 16,0-17-16,-18-19 16,17-17-16,-17 36 15,0-71 1,0 52-16,-17-52 15,17 35-15,0 0 0,-18-35 16,18 0 0,-18 70-16,18 1 15,0-1-15,0 0 16</inkml:trace>
  <inkml:trace contextRef="#ctx0" brushRef="#br0">10866 8678 0,'17'-17'31,"1"17"-16,35 0-15,-18 0 0,0-18 16,-17 18-16,17 0 16,1 0-16,-19-18 0,18 18 15</inkml:trace>
  <inkml:trace contextRef="#ctx0" brushRef="#br0">10901 8678 0,'0'18'31,"0"0"-31,17 17 15,-17-17-15,0 17 16,18 18-16,-18-18 16,18-17-16,-18 35 15,17-18-15,-17-18 0,18 19 16,-18-19 0,18 1-16,-1-18 15,19 0 1,-1 0-16,-17 0 15,17 0-15,-18 0 0,19 0 0,-19 0 16,1 0-16,0 0 0,-1 0 16</inkml:trace>
  <inkml:trace contextRef="#ctx0" brushRef="#br0">11377 8714 0,'0'17'32,"0"19"-17,18-19-15,-18 36 0,17-35 16,-17 17-16,18 0 16,0-17-1,-1-18 1,1 0-1</inkml:trace>
  <inkml:trace contextRef="#ctx0" brushRef="#br0">11518 8520 0,'18'0'16,"-1"0"-1,1 0 1,0 0-16,17 17 16,-17-17-16,-1 18 15,1-18-15,0 35 16,-18-17-1,0 35 1,0-36-16,0 1 0,17 53 16,-17-54-16,18 36 15,0-18 1,-1 1-16,1 17 0,-18-36 16,17 18-1,1-17-15,-18 17 16,-18-35 15,-17 0-31,18 0 16,-19 0-1,19 0-15,-19 18 16,19-18-16,-1 18 16</inkml:trace>
  <inkml:trace contextRef="#ctx0" brushRef="#br1">16845 16245 0,'0'-17'0,"0"-1"32,0 36 30,0-1-62,0 19 16,0-19-16,0 19 15,18-19-15,-1 19 16,1-19-16,0 1 16,35-1-1,-36 1-15,19-18 0,16 0 16,-16 0 0,-1 0-16,36 0 15,-36 0-15,0 0 0,36 0 16,-36 0-16,18-18 15,35 1-15,-53 17 16,71-18-16,-71 18 16,36 0-16,-36 0 15,1 0-15,16 0 16,-34 0-16,35 0 16,-18 0-16,1 0 15,-19 18-15,1-18 16,0 0-16,-1 17 15,1 1-15,-18 0 16,0-1 0,17 19-16,-17-19 15,18 1 1,0-18 0,-18-18-1,0 1 1,17-1-16,1 0 15,0 1-15,17 17 16,-17-18-16,-1 18 16,36 0-16,-18 0 15,-17 0-15,17 0 16,1 0-16,52 0 16,-53 0-16,18 0 0,-18 0 15,18 0-15,35 18 16,-35-18-16,0 0 0,-18 0 15,18 17-15,36-17 16,-37 0-16,37 0 16,-54-17-16,0-1 15,18-17-15,-35 17 16,-1 1-16,1-36 16,-18 35-16,0 0 0,-18-17 15,1 35 1,-1-18-16,1 18 15</inkml:trace>
  <inkml:trace contextRef="#ctx0" brushRef="#br1">17903 16722 0,'0'-18'0,"0"36"32,18 52-17,0-34 1,-1 69-16,1-52 15,-18 0-15,0-18 16,0 18-16,0-35 16,0-36-1,18-35 1,-1 18-16,1 0 16,0 17-16,35 18 15,-18 0-15,0 36 16,-17-1-16,-1 0 15,1 18 1,-18-18-16,-18-17 0,-17 17 16,0-17-1,0-1-15,-36-17 0,36 0 16,-1-17 0,19 17-16,17-18 0,0-35 15</inkml:trace>
  <inkml:trace contextRef="#ctx0" brushRef="#br1">18362 16669 0,'18'0'15,"17"0"1,-17 0-16,-1 0 0,1-18 15,0 18-15,17 0 16,-18 0-16,1 0 16,-36-18-1</inkml:trace>
  <inkml:trace contextRef="#ctx0" brushRef="#br1">18397 16686 0,'0'18'0,"-17"-18"16,17 18-16,0-1 15,0 1-15,0 17 16,0-17-16,17-18 15,-17 35-15,18-35 16,-18 18-16,18-18 16,-18 17-16,17 1 15,1-18 1,-18 18 0,18-18-16,-1 0 15,1 0-15,-1 0 16</inkml:trace>
  <inkml:trace contextRef="#ctx0" brushRef="#br1">18662 16722 0,'0'17'31,"18"1"-31,-18 35 16,0-35-16,0 17 16,0-18-16,0 1 0,17 0 15,-17-36 16</inkml:trace>
  <inkml:trace contextRef="#ctx0" brushRef="#br1">18750 16651 0,'18'0'15,"-1"-18"1,19 1 0,-19 17-1,1 0-15,0 0 0,-1 17 32,-17 1-17,0 0 1,18 17-16,-18 0 15,0-17-15,0 17 0,18 1 16,-1 16-16,-17-16 16,18-1-16,-18-17 15,17-1-15,-17 1 16,-17-18 0,-1 0-1,-17 0-15,17 0 16,-17 0-16</inkml:trace>
  <inkml:trace contextRef="#ctx0" brushRef="#br1">19826 16757 0,'0'18'15,"0"17"1,0 0-16,0 18 15,-18-18-15,18 1 16,0-1-16,36 53 16,-19-70-16,19-1 15,-19-17-15,19 0 16,17-17-16,-36-1 16</inkml:trace>
  <inkml:trace contextRef="#ctx0" brushRef="#br1">20108 16880 0,'0'36'16,"18"-1"-1,17 0 1,1-35-1,-1 0-15,35 0 16,-17 0-16,-35-17 16,0-1-16</inkml:trace>
  <inkml:trace contextRef="#ctx0" brushRef="#br1">20338 16898 0,'17'71'16,"-17"-36"-16,18 18 15,0-18-15</inkml:trace>
  <inkml:trace contextRef="#ctx0" brushRef="#br1">20567 17163 0,'-18'35'0,"18"-17"16</inkml:trace>
  <inkml:trace contextRef="#ctx0" brushRef="#br1">20884 17004 0,'-17'70'16,"34"-17"-16,1-17 15,17-1 1,-17-17-16</inkml:trace>
  <inkml:trace contextRef="#ctx0" brushRef="#br1">21131 16916 0,'53'88'16,"-35"-35"-16,0-18 0,17 36 15,-17-36 1,-18 0-16,0 0 0,-18-17 16</inkml:trace>
  <inkml:trace contextRef="#ctx0" brushRef="#br3">31380 2434 0,'0'0'0,"0"-17"16,0-1 15,-18 18-15,0-18-1,-17 18-15,0 0 16,-1-17-16,19 17 0,-36-18 15,-18 18 1,18-18-16,1 18 0,-1-17 0,0 17 16,-71-18-1,54 18-15,-1 0 0,-17 0 16,17-18-16,-87 18 16,69 0-16,-69-17 15,69-1-15,1 18 16,-106 0-16,106 0 15,-18 0-15,-105 0 16,105 0-16,0 0 16,0 18-16,-106-18 0,18 0 15,106 17-15,-106-17 16,106 0 0,-124 0-16,124 0 15,-106 0-15,106 0 16,0 0-16,-89 0 15,107 0-15,-89 0 16,71 0-16,-36 0 16,71 0-16,-52 18 15,52-18-15,-36 35 16,54-17-16,0-18 16,0 18-16,-18-1 15,17 1-15,19 0 16,-1-18-16,1 17 0,-19 18 15,19-17-15,-19 17 16,19-17 0,-1 0-16,18 35 0,-18-36 15,18 1-15,0 17 16,-17 0-16,17 1 16,-18-1-16,18 0 15,-18 18-15,1-18 16,17-17-16,-18 17 0,18 18 15,-35 18-15,35-36 16,-18 18-16,1-18 16,17 18-16,-18 18 15,0-18-15,18-18 0,-17 18 16,-19 35-16,19 18 16,-1-53-1,18 0-15,0 0 0,-17 35 16,17-18-16,-18-17 15,18 0-15,0 0 0,-18 71 16,1-71-16,17 70 16,0-70-1,-18 0-15,18 70 16,0-70-16,0 0 0,0 0 16,0 0-16,0 70 15,0-70-15,0 0 0,0 53 16,18 18-1,-18-71-15,0 17 16,0-17-16,17 70 16,-17-70-16,18 0 0,-18 18 15,18-18-15,-18 0 0,17 70 16,1-70-16,-18 0 16,17 0-16,-17 17 0,18 36 15,0-70 1,-1 69-16,-17-52 15,0 0-15,18 53 16,-18-53-16,0 18 0,18 34 16,-18-34-1,0-18-15,0 53 0,0-53 16,0 0-16,-18 52 16,18-34-16,-18-18 15,18 0-15,-17 70 16,17-70-16,0 18 15,0-18-15,0 52 16,0-34-16,-18-18 0,18 0 16,0 0-16,-18 70 15,1-70-15,17 0 0,0 0 16,0 0-16,-18 53 16,18-53-16,0 0 15,0-1-15,0 1 0,-17 36 16,17-37-16,0 37 15,-18-36 1,18 0-16,0 35 0,0-53 16,0 36-16,0-19 15,0 1 1,0-17-16,0-1 0,0 0 16,0 0-16,0 36 15,0 53 1,0-72-16,0-16 15,18-1-15,-18 18 16,17-18-16,1 18 16,-18-18-16,17-17 15,1 0-15,17 35 16,-35-18-16,18-18 0,0 1 16,-1 17-16,19-17 0,-1 35 15,0-35 1,-17-1-16,17-17 0,36 36 15,-36-19-15,53 1 16,-35-1 0,-18-17-16,71 36 15,-53-19-15,0-17 0,0 18 16,70 0-16,-52-1 16,52 1-16,-52-18 15,70 18 1,-70-1-16,-1-17 0,1 18 15,17-18-15,-18 17 0,89 1 16,-88-18-16,17 18 16,-18-18-16,107 17 15,-107-17-15,19 18 16,-19-18-16,18 0 0,-17 18 0,88-18 16,-71 0-1,-18 17-15,19-17 0,69 0 16,-69 0-16,-19 0 15,71 0-15,-53 0 16,-17 0-16,70-17 16,-70 17-16,-1 0 0,71-18 15,-70 18 1,-18 0-16,17 0 0,-17 0 16,0 0-16,35 0 15,-35 0-15,0 0 0,0 0 16,35 0-1,-52-18-15,17 18 0,-18 0 16,0 0-16,36 0 16,-36 0-16,0 0 0,0 0 15,-17 0-15,35 18 16,-18-18-16,-17 0 16,0 0-16,-1 0 0,1 0 15,17 0-15,0-18 16,-17 1-1,0-1 1,-1 18-16,1-18 0,0 1 16,-1-1-1,-17 1-15,18-1 16,0 0-16,-1 1 16,1-19-16,-1 19 15,19-36 1,-19 35-16,1 1 0,0-19 15,-1 19-15,19-19 0,-1-34 16,-18 52-16,1-17 16,0 0-16,17-36 15,-17 36-15,-18-1 16,17 1-16,1 0 0,17-53 16,-17 52-16,-18 1 15,17-18-15,1 18 0,-18 0 16,35-54-16,-35 54 15,36-53 1,-19 53-16,-17-18 0,53-71 16,-53 71-1,18 1-15,-18 16 0,18-17 16,-1-53-16,1 54 16,-18-1-16,17-53 15,-17 53-15,0 0 0,0 0 16,18-53-1,-18 53-15,0 0 0,0-17 16,0 17-16,0-71 16,0 72-16,0-19 0,0 0 15,0 1-15,0-71 16,0 70-16,0 1 16,0-19-16,0 19 0,0-71 15,0 53-15,0 17 16,-18-88-1,18 89-15,0-18 0,0-71 16,0 71-16,0 17 0,0-88 16,0 71-1,0 0-15,0-71 16,0 89-16,-17-19 0,17 19 16,-18-89-16,18 71 15,-17-71 1,17 89-16,0-19 0,-18 19 15,18-18-15,0-1 0,-18 19 16,18-18-16,0 17 0,-17-17 16,-1 17-16,0-70 15,1 53-15,17 18 16,-18-1-16,18-17 0,0 17 0,-18-88 16,18 89-1,-17-1-15,17-87 16,-18 17-1,18 70-15,0-53 16,0 54-16,0-1 0,0 18 16,0-52-16,0 52 15,0-35-15,0 52 16,0 1-16,0-53 16,0 70-16,18-35 0,-18 18 15,0-36 1,0 36-16,-18 0 15,0 35-15,1 0 0,-18 0 16,-1 0-16,-52 17 16,35-17-16,0 18 0,0-18 15,0 0-15,-35 0 16,53 0-16,-18 18 16,18-18-16</inkml:trace>
  <inkml:trace contextRef="#ctx0" brushRef="#br3">2346 17321 0,'0'-17'15,"0"-1"1,0 0-16,0 1 16,-18-1-16,1 1 15,-19-1 1,19 18-16,-54 18 16,54-1-16,-19 1 0,-34 35 15,52-18 1,0 0-16,1 18 0,17-17 15,0 16-15,35 72 16,-17-71-16,52 17 16,-34-34-16,-1-19 0,35 1 15,-34-18-15,-1-18 16,18-52 0,-35 34-16,-18-16 0,17-1 15,-17 0-15,-17 0 0,-1 0 16,0 18-16,1-18 0,-19-18 15,19 36-15,-1 17 16,0 18-16,36 0 16,17 71-1,-17-36-15,17 18 0,1-18 16,34 71 0,-35-71-16,36 36 15,-36-36-15,0-35 0,1 0 16,-19-35-1</inkml:trace>
  <inkml:trace contextRef="#ctx0" brushRef="#br3">2558 16563 0,'17'0'47,"19"0"-31,-1 0-16,-18-18 0,19 18 15,-19-17-15,1 17 0,0 0 16,17-18-1</inkml:trace>
  <inkml:trace contextRef="#ctx0" brushRef="#br3">2611 16598 0,'0'71'15,"-18"-36"1,0 36 0,18-18-16,0-18 0,0 0 0,18 18 15,0-35-15,34-1 16,-16-17-16,17 0 16,-18-17-1,0-19-15</inkml:trace>
  <inkml:trace contextRef="#ctx0" brushRef="#br3">2963 16598 0,'-17'35'15,"-1"18"-15,18-17 16,0-19-16,0 19 16,0-19-16,18 1 15,-1-18 1</inkml:trace>
  <inkml:trace contextRef="#ctx0" brushRef="#br3">3069 16475 0,'35'0'0,"18"0"16,-17 17 0,-19-17-16,19 36 15,-1 17 1,-18-36-16,1 54 16,-18-36-16,18 0 15,-18 1-15,0-19 0,-18 36 16,0-35-1,1-1-15,-36 1 0,35-18 16,1 0-16,-1-18 16,18 1-1</inkml:trace>
  <inkml:trace contextRef="#ctx0" brushRef="#br3">3634 17074 0,'0'18'0,"35"-18"15,-17 0-15,34-18 16,-34 18-16,0 0 0</inkml:trace>
  <inkml:trace contextRef="#ctx0" brushRef="#br3">3651 17392 0,'53'0'16,"-35"0"-16,-1-18 16</inkml:trace>
  <inkml:trace contextRef="#ctx0" brushRef="#br3">4180 15822 0,'0'18'16,"18"-1"-16,0-17 15,35 0 1,-36-17-16,19 17 0,-1-18 0,0 18 15,0-18 1</inkml:trace>
  <inkml:trace contextRef="#ctx0" brushRef="#br3">4251 15963 0,'0'53'15,"0"18"-15,0-18 16,18 52-16,-18-34 16,17 88-16,-17-71 15,36 106-15,-36-88 16,35 70-16,-18-88 15,1 89-15,-18-89 16,18 88 0,-18-70-16,0-35 0,0 87 15,0-87-15,0 0 16,0-18-16,0 17 0,0-17 16,-18 53-1,18-53-15,18-18 0,-18-17 16,35 35-16,-35-36 15,18-17-15,17 18 16,-17-1-16,-1-17 0,36 18 16,-35 0-16,17-18 15,0 17-15,1-17 16,-19-17 0</inkml:trace>
  <inkml:trace contextRef="#ctx0" brushRef="#br3">4921 16034 0,'0'-18'16,"-17"-17"0,-1 17-16,0 1 0,-17 17 15,17 0-15,1 0 16,-18 52-16,17-16 16,18-1-16,-18 53 15,18-52-15,0 16 0,18 1 16,0-35-1,-1 0-15,36-1 16,-35-17-16,-1-17 0,19-1 16,-1-35-16,-35 18 15,0 17-15,0-17 0,0 0 16,0-18 0,0 35-16,-18 18 15,18 18 1,18 35-1,0-18-15,17 0 16,-18 0-16,19-17 0,17 0 16,-36-18-16,36 0 15,-35-18 1</inkml:trace>
  <inkml:trace contextRef="#ctx0" brushRef="#br3">5062 15646 0,'0'-18'0,"18"0"16,0 18-16,35-35 15,-18 18-15,18-19 16,-36 19-16,19 17 15,-54 0 1</inkml:trace>
  <inkml:trace contextRef="#ctx0" brushRef="#br3">5133 15663 0,'18'36'0,"-1"-19"15,-17 19-15,18-19 0,-18 1 16,17-1-16,1 1 16,0-18-16,-1 0 15,1 0-15</inkml:trace>
  <inkml:trace contextRef="#ctx0" brushRef="#br3">5398 15628 0,'0'18'0,"0"17"0,0-17 16,0 17-16,0-17 16,35-1-16,-18-17 15,1-17 1</inkml:trace>
  <inkml:trace contextRef="#ctx0" brushRef="#br3">5539 15416 0,'17'0'16,"1"0"-1,0 0-15,17 18 16,-18 0-16,1-1 16,17 19-16,-35-1 15,18-17-15,-18 34 16,18-34-16,-18 0 0,-18 17 16,18-17-1,-35-18 1,17 0-16,0 0 15,1 0-15,-1-18 16,1 18-16</inkml:trace>
  <inkml:trace contextRef="#ctx0" brushRef="#br3">5468 16122 0,'-18'0'16,"18"18"-1,0-1-15,0 1 16,18 0-16,-18 34 15,0-34-15,0 0 0,0 17 16,18 0 0</inkml:trace>
  <inkml:trace contextRef="#ctx0" brushRef="#br3">5203 16704 0,'18'0'31,"-18"35"-15</inkml:trace>
  <inkml:trace contextRef="#ctx0" brushRef="#br3">5256 16986 0,'0'18'16,"18"-18"-16,-18 18 16</inkml:trace>
  <inkml:trace contextRef="#ctx0" brushRef="#br3">5362 17339 0,'18'18'15,"-18"-1"-15</inkml:trace>
  <inkml:trace contextRef="#ctx0" brushRef="#br3">5415 17533 0,'0'35'15,"0"-17"1</inkml:trace>
  <inkml:trace contextRef="#ctx0" brushRef="#br3">4904 18221 0,'17'0'16</inkml:trace>
  <inkml:trace contextRef="#ctx0" brushRef="#br3">5009 18327 0,'18'17'15</inkml:trace>
  <inkml:trace contextRef="#ctx0" brushRef="#br3">5115 18221 0,'-17'-18'16,"-19"1"-16,19 17 16,-19 0-16,1 0 15,18 0-15,-19 35 16,19 0-16,17 1 0,0 34 16,0-35-1,17 36-15,19-53 16,-19-1-16,36-17 15,-35 0-15,35-17 16,-36-1-16,19-17 16,-19 17-16,-17-35 15,0 35-15,-17-17 16,-1 18-16,0-1 16,18 36-1,0-1 1,36 36-1,-36-18-15,17 1 0,36 17 16,-35-18-16,-1-18 16,36-17-16,-17 0 15,-1-17-15</inkml:trace>
  <inkml:trace contextRef="#ctx0" brushRef="#br3">5292 17815 0,'17'0'31,"1"0"-31,35-17 16,-18-1-16,0 0 15,-17 18-15</inkml:trace>
  <inkml:trace contextRef="#ctx0" brushRef="#br3">5380 17868 0,'0'35'15,"0"1"-15,18-1 16,-1 0-16,1-17 15,-1 0-15,1-18 16,0 17 0,-1-17-16</inkml:trace>
  <inkml:trace contextRef="#ctx0" brushRef="#br3">5592 17833 0,'-18'35'16,"0"18"-1,18-35-15,0-1 0,18 1 16,0-18-16,-1 0 0,1-18 0</inkml:trace>
  <inkml:trace contextRef="#ctx0" brushRef="#br3">5715 17709 0,'18'0'0,"-1"0"16,1 0 0,0 0-16,-1 0 0,18 18 15,1 17 1,-36-17-16,17 0 15,-17 17 1,0-17-16,0 17 16,-17-35-16,-1 17 0,0 1 15,-17-18 1,18 0-16,-1 0 16</inkml:trace>
  <inkml:trace contextRef="#ctx0" brushRef="#br3">5592 18221 0,'-18'35'16,"0"18"-1,36-35-15,-18-1 16,35 1 0,0 0-16,1-18 15,-19 0-15,1 0 16,0 0-16</inkml:trace>
  <inkml:trace contextRef="#ctx0" brushRef="#br3">5697 18362 0,'0'35'16,"0"1"0,0 17-16,18-1 15,-18-34-15,18-18 16,-1 0-16</inkml:trace>
  <inkml:trace contextRef="#ctx0" brushRef="#br3">5609 17798 0,'0'-18'31,"-17"18"0,17-18-15,0 36 15,0 17-15,0 1 0,0-19-16,0 18 15,0-17-15,0 0 16,0-36 31,-18 0-32,18 1-15,0-1 16,0 1-16,0-1 0,0-17 16,0 17-16,18 0 15,-18 36 16,0 0-15,0-1-16,0 19 16,0-19-1,0 1-15,-18 35 16,18-36-16,0 1 16,0 0-16,18-18 15,-18-18-15</inkml:trace>
  <inkml:trace contextRef="#ctx0" brushRef="#br3">5927 15487 0,'17'0'31,"19"0"-15,-19 0-16,19 0 16,-19 0-1,18 0 1,-17 18-16,0-1 0,-18 1 16,17 35-16,1 0 15,0 53 1,-18-36-16,17 1 0,-17 17 15,18 0-15,-18 106 16,18-88-16,-18 17 0,0-17 16,0 141-16,17-141 15,-17 0-15,0 0 0,0-1 16,18 1-16,-18 124 16,0-107-16,0 1 15,17-19-15,-17 1 0,18 53 16,-18-88-1,0-19-15,18 72 0,-1-71 16,1 35 0,-18-53-16,18 18 15,-18-35-15,0 0 16,0-36 0,-18-17-1,0-1-15,1 1 16,-1 17-16,-17-17 15,17 17-15,1 18 16,-36 0-16,35 0 16</inkml:trace>
  <inkml:trace contextRef="#ctx0" brushRef="#br3">27834 2681 0,'35'0'16,"-35"-18"-1,0 1 1,-17-1-16,-1 1 15,-35-36 1,18 35-16,0 0 0,-18 1 0,-88-1 16,70 18-1,-105 0-15,88 0 16,-1 0-16,-69 18 16,69-18-16,-87 0 15,88-18-15,-89 18 16,89 0-16,-35 0 15,70 0-15,0 0 16,35 18-16,1-1 16,17 1-16,35 35 15,0-18 1,18 18-16,-35-18 16,17 1-16,0 34 15,1 18-15,-36-35 16,17 71-1,-17-54-15,0 1 0,0 70 16,0-53-16,-17-17 0,17 88 16,-18-71-1,18-18-15,-18 89 16,18-71-16,-17 0 0,17 89 16,0-89-1,0-17-15,0 105 16,0-70-16,0-18 0,17 0 15,-17 0-15,18 89 16,-18-89-16,0 0 0,0 0 16,0 1-16,0 87 15,0-17 1,18-1-16,-18-87 16,0 0-16,17 17 0,-17 53 15,18-53-15,-18 53 16,0-88-1,18 18-15,-18 52 16,0-70-16,-18 18 0,18 70 16,-18-71-16,18 1 15,-17 88-15,17-89 16,-18 1-16,18-1 16,0 1-16,0-1 0,-18-17 0,18 71 15,0-71 1,0 17-16,-17 54 15,17-1-15,0-70 16,0 0-16,0 18 0,0 52 16,0-70-1,0 0-15,0 17 0,0 36 16,-18-53-16,18 0 16,0 71-16,0-72 15,-18 1-15,18 18 0,-17 35 16,17-53-1,0-18-15,-18 18 0,18-18 16,0 0-16,0 54 16,0-54-16,0 35 15,-18-34-15,18 17 16,0-18-16,0 0 0,-17 0 16,17 1-16,0-1 15,-18 18 1,18-35-16,-17-1 15,17 1-15,0 17 16,0-17 0,17-18-1,1 0 17,-1 0-17,1 0 1,0 0-16,35 0 15,-36 0-15,19 0 0,52 0 16,18 0 0,17 0-1,-52 17-15,-1-17 0,18 0 16,71 18 0,-53 0-16,70-18 15,-87 17-15,-1-17 0,0 0 16,0 0-16,0 0 0,53 18 15,-70-18-15,-18 18 16,0-18-16,-18 17 0,0-17 16,-17 0-1,-18 18-15,18-18 0,-36 0 16,0 0 0,1 0-16,-1-18 15,0-17 1,1 17-16,-1 1 0,18-1 15,-17 0-15,-1-52 16,18 52-16,0-52 16,0-1-1,0 18-15,0-35 16,0 53-16,0-71 16,0 53-16,18-53 15,-18 36-15,0-54 16,17 54-16,-17-54 15,0 54-15,18-72 16,-18 72-16,17-71 16,-17 70-16,0 1 15,0-89 1,0 18-16,0 53 16,0 17-16,0-105 15,0 87-15,0 1 0,0 0 16,0-88-1,0 70-15,0-71 16,0 89-16,0 0 0,0 0 16,18-89-16,-18 89 15,0-106 1,0 106-16,0 0 0,18-106 16,-18 106-16,0-18 15,0 18-15,0-18 0,0-71 16,17 72-16,-17 16 15,0 1-15,0-18 0,0 18 16,0 0-16,0 17 16,0-17-16,0 0 0,0 0 15,0 17-15,18-17 0,-18-71 16,0 71-16,18 0 16,-18-71-16,17 71 15,1-53 1,-18 70-16,18 1 0,-1-1 15,-17 1-15,18-1 0,-18 1 16,0 17-16,18-89 16,-18 90-16,0-19 0,-18-52 15,18 70-15,-18 0 16,1-35 0,-1 52-16,0 1 0,1 0 15,-19-1-15,19 19 16,-1-1-16,0 0 0,1 1 15,-1 17-15,1-18 16,-1 18-16,0 0 16,18 18-1,-17-18 1</inkml:trace>
  <inkml:trace contextRef="#ctx0" brushRef="#br3">28328 2840 0,'0'-18'16,"18"1"-16,-1-19 0,1 1 16,53-71-16,-19 36 15,1-1-15,88-105 16,-52 70-16,-1 0 0,106-123 16,-106 105-1,0 18-15,-17 1 0,-18 16 16,-18 1-16,0 35 0,18-35 15,-35 70-15,-18-17 16,-18 35 0,1 18-16</inkml:trace>
  <inkml:trace contextRef="#ctx0" brushRef="#br3">30215 1023 0,'-35'-35'16,"18"17"-16,-72 18 15,54 18-15,-18-1 16,18 19-16,-36 52 16,36-35-16,17 0 0,1 17 15,34 18 1,19-52-16,52 17 16,-35-53-16,17 0 0,36-36 15,-53 1-15,18-35 16,-54 34-16,1-34 15,-18 17-15,-35-18 16,17 54 0,-17-19-16,17 36 15,-17 0-15,17 36 16,1 34 0,17-17-16,52 35 15,-16-52-15,52 34 16,-35-52-16,35 17 15,-53-35-15,1 0 16</inkml:trace>
  <inkml:trace contextRef="#ctx0" brushRef="#br3">30621 476 0,'18'0'15,"35"18"1,-36-18-16,36-18 15,-17 18-15,-19 0 0,1 0 16</inkml:trace>
  <inkml:trace contextRef="#ctx0" brushRef="#br3">30656 600 0,'18'53'15,"-18"-36"-15,18 19 16,17 16-16,-35-34 16,18-18-16,-1 18 0,19-1 15,-19 1 1,1-18-16,-1 18 16,1-18-16,0 0 0,-1 0 15</inkml:trace>
  <inkml:trace contextRef="#ctx0" brushRef="#br3">31044 653 0,'0'35'15,"18"18"1,0-18 0,17-35-1,-17 0-15</inkml:trace>
  <inkml:trace contextRef="#ctx0" brushRef="#br3">31256 423 0,'18'0'15,"17"0"1,-17 0-16,17 18 16,-17 0-16,17 35 15,-17-18-15,-1 18 16,-17-18-16,18 0 15,-1 36 1,-17-36-16,0-17 16,0-1-16,0 1 15,-17-18-15,-1 18 16,1-18-16,-1 0 16,0 0-1,1 17 1,-1 1-16,0 0 15</inkml:trace>
  <inkml:trace contextRef="#ctx0" brushRef="#br3">6826 17268 0,'18'18'16,"17"-18"0,53-18-1,-35 18-15,35-17 16,-35-1-16,-17 18 16,34-17-1,-52 17-15,-18 17 0</inkml:trace>
  <inkml:trace contextRef="#ctx0" brushRef="#br3">6879 17533 0,'53'0'16,"0"-18"-16,35-34 15,-35 34-15,-18 0 0,36 1 16,-36 17-1</inkml:trace>
  <inkml:trace contextRef="#ctx0" brushRef="#br3">8255 17304 0,'0'-18'15,"-18"18"-15,1 18 16,-1-18-16,0 0 15,-34 17-15,16-17 16,-52 36-16,35-19 16,-70 36-1,70-17-15,0 16 16,18 1-16,-1 0 0,19 18 16,17-18-16,17 0 0,54 35 15,-18-53-15,88 0 16,-71-35-16,54-35 15,-54 17-15,1-34 16,-36 34-16,-35 0 16,0 1-16,-17-1 0,-19-17 15,-17 17-15,-17 18 0,17-18 16,-18 18-16,-52-17 16,88 17-16,-36 0 15,106 0 1</inkml:trace>
  <inkml:trace contextRef="#ctx0" brushRef="#br3">8749 17022 0,'-18'0'0,"1"35"16,-1 0 0,18 0-16,-18 71 15,18-35-15,0-1 0,0 89 16,36 0 0,-19-106-16,1 0 0,0 0 15,34 17 1,-16-52-16,-19-1 0,1 1 15,17-18-15,1-18 16</inkml:trace>
  <inkml:trace contextRef="#ctx0" brushRef="#br3">9084 17392 0,'35'0'16,"18"18"0,0 17-1,-18-35-15,-17 18 0,0-1 16,17 18-1,-35 1-15,0 17 16,0-18-16,0 18 0,-18-18 0,1 53 16,-1-52-16,18 16 15,0-16-15,35-1 16,-17-35-16,35 0 16,-35 0-1,34 0-15,-34 0 16,0-18-16,-1 18 15,-17-17-15</inkml:trace>
  <inkml:trace contextRef="#ctx0" brushRef="#br3">9208 17762 0,'17'0'31,"36"-35"-31,-35 35 16,17-18-16,36 1 16,-54 17-16,18 0 0,1 0 15,-19 0-15</inkml:trace>
  <inkml:trace contextRef="#ctx0" brushRef="#br3">9543 17145 0,'17'0'16,"19"0"0,-19-18-16,1 18 15,-1 0 1,1 0-16,0 0 0,-1 0 16,-17-17-1</inkml:trace>
  <inkml:trace contextRef="#ctx0" brushRef="#br3">9543 17180 0,'17'18'16,"-17"17"-16,0 0 16,18 18-16,0-35 15,-18 17-15,17 18 16,1-35-16,17 0 15,-17-1-15,35-34 16,-18-1-16,0 0 16</inkml:trace>
  <inkml:trace contextRef="#ctx0" brushRef="#br3">9878 17286 0,'0'35'15,"17"18"1,19-17 0</inkml:trace>
  <inkml:trace contextRef="#ctx0" brushRef="#br3">10019 17163 0,'18'0'0,"-1"-18"16,1 18-16,-1 0 15,-17 35 1,18-17-16,-18 35 16,18 0-1,-18-18-15,17-17 0,-17-1 16,18 1 0,0 0-16,-18-1 0,0 1 31,-18-18-31,0 0 15,1 0-15,-19 0 16,19 0-16</inkml:trace>
  <inkml:trace contextRef="#ctx0" brushRef="#br3">10319 17145 0,'17'18'31,"36"17"-15,-35 0-16,17 0 0,18 54 15,-35-36-15,-1 0 16,1 70 0,0-17-16,-36-53 0,18-18 15,-35 0-15,0 18 16,-1-18-16,-17 1 16</inkml:trace>
  <inkml:trace contextRef="#ctx0" brushRef="#br3">8237 18433 0,'0'17'15,"-17"-17"-15,17 18 16,0 17-16,0 0 16,0 18-16,0-35 15,17 53 1,1-54-16,35 19 15,-35-19-15,17-17 0,53 18 16,-53-18-16,1 0 16,17 0-16,-18 0 0,-18 0 15,36 0 1,-17-18-16,-19 18 0,1-17 16,-18-1-1</inkml:trace>
  <inkml:trace contextRef="#ctx0" brushRef="#br3">8026 18521 0,'35'0'0,"0"-18"16,1-35-1,-1 18-15,-18-36 16,1 36-16,0 0 16,-18 17-16,0 1 15,17 34 16,19 1-15,-19-18-16,36 35 16,-35-17-16,17-1 15,0 1-15,1 0 16,-19-1-16,1-17 16</inkml:trace>
  <inkml:trace contextRef="#ctx0" brushRef="#br3">9790 18239 0,'0'-18'46,"0"36"-14,0 17-32,0 0 15,17 53 1,-17-35-16,36 18 16,-36-36-16,17-17 0,36 35 15,-18-36-15,1 1 16,69-18-16,-69 0 15,17-18-15,0 18 16,-1-17-16,19-1 16,-53 0-16,17 1 0,-17 17 15,-18-18-15,0 0 16</inkml:trace>
  <inkml:trace contextRef="#ctx0" brushRef="#br3">9578 18486 0,'0'17'15,"-18"1"1,18-36-1,36-17 1,-19 0-16,1-1 0,17 1 0,0-35 16,-17 34-16,17-34 15,-17 52 1,0 0-16,-1 1 16,1 17-16,17 53 15,0-18 1,1 0-16,-19 1 0,36-1 15,-17 0-15,-1-17 16,0-1-16,0-17 0,1 0 16</inkml:trace>
  <inkml:trace contextRef="#ctx0" brushRef="#br0">582 13159 0,'-18'0'16,"18"-18"15,18 18-15,0 18-16,-1-18 16,1 17-16,0-17 0,17 18 15,18-18 1,-18 0-16,0 0 15,1 0-15,52 0 16,-53 0-16,53 0 16,-35 0-16,-17 0 15,34 0-15,-52 0 16,17 0-16,-17 0 16,-36-18-1,0 18 1,1-17-1</inkml:trace>
  <inkml:trace contextRef="#ctx0" brushRef="#br0">970 12859 0,'18'17'32,"-1"1"-32,1 0 0,35 17 15,-18-35 1,36 35-16,-36-17 16,0 0-16,18 17 15,-17-18-15,-1 1 0,0 35 16,-17-35-1,-1 17-15,-17-17 16,0-1-16,18 18 0,-18-17 0,0 0 16,-18-1-16,18 1 15,-17-18-15,-1 0 16,0 18 0,1-18-16,-1 0 0,1 0 15,-1 17-15,0-17 16,18 18-16,-17 0 0,17-1 15,-18 1-15,0 17 16</inkml:trace>
  <inkml:trace contextRef="#ctx0" brushRef="#br0">9719 9754 0,'-18'0'15,"18"-17"-15,-17 17 16,17-18-1,17 18 32,-17 18-31,0-1-16,0 19 16,0-19-16,0 1 0,0 0 15,0-1-15,0 18 16,0-17-16,0 0 0,0-1 15,0 1 1,18 0-16,0-18 16,-1 17-16,1-17 15,17 18-15,1-18 16,34 0 0,-35 0-16,54 0 0,-37 0 15,72 18 1,-54-18-16,89-18 15,-71 0-15,212-35 16,-194 36-16,0-1 16,-18 18-16,0-18 15,1 18-15,69 0 16,-70 0-16,-17 0 0,0 0 16,-18 0-16,52-17 15,-69 17-15,-1 0 0,0 0 16,-17 0-16,17 0 15,-17 0-15,-1 0 16,1 0-16,0 0 16,-18-18-1,17 1 1,-17-19 0,18 1-16,-18-36 0,0 18 15,0-17 1,0 35-16,0-18 15,-18 35-15,18 0 0</inkml:trace>
  <inkml:trace contextRef="#ctx0" brushRef="#br0">14605 14693 0,'0'18'47,"0"17"-47,0-17 16,0 17-16,0-17 15,0 17-15,0 0 16,-18 18-16,18 0 0,0 0 16,0 70-1,18-52-15,-18-18 0,18-18 16,-1 53-16,1-35 16,-18-35-1,18-18-15,-1-18 31,-17-17-15,-17 0-16</inkml:trace>
  <inkml:trace contextRef="#ctx0" brushRef="#br0">14252 14993 0,'18'0'31,"0"-35"-15,17 17 0,-18-17-16,19-18 15,-19 18-15,1-1 0,0 19 16,-1-36-16,1 35 15,0-17 1,-1 17-16,-17 1 0,18 17 16,-1 17 15,1 19-31,0-1 16,-1-18-16,1 19 15,0-19-15,-1 1 0,19 17 0,-19-17 16,18 0-16,-17-1 15,35 1-15,-35-18 16,-1 18-16</inkml:trace>
  <inkml:trace contextRef="#ctx0" brushRef="#br0">18662 17533 0,'0'35'0,"18"1"16,-18-1-16,17 18 0,-17 0 16,53 70-1,-35-52-15,-1-1 0,19-17 16,-1 0-16,-17 0 0,17-18 15,-17 1-15,-1-19 0,1 1 16,-1-18-16,-34-18 16,-1-35-1,1 36 1</inkml:trace>
  <inkml:trace contextRef="#ctx0" brushRef="#br0">18433 17956 0,'-18'0'15,"18"-17"16,18-36-31,17 18 16,0-71-16,-17 53 16,-18 0-16,35-35 15,-17 35 1,-18 18-16,17 17 0,1 18 16,17-18-1,1 18-15,-1 0 0,0 18 0,0 0 16,1-18-16,17 52 15,-18-34-15,0 17 16,-17 1-16</inkml:trace>
  <inkml:trace contextRef="#ctx0" brushRef="#br0">582 17445 0,'-18'0'16,"36"0"0,0 0-1,-1 18-15,19-18 16,-19 0-16,36 17 15,-18-17-15,1 0 16,17 18-16,-18-18 16,0 0-16,18 0 15,-35 0-15,17 0 16,-17 0-16,-18 17 16,17-34-1,-17-1-15</inkml:trace>
  <inkml:trace contextRef="#ctx0" brushRef="#br0">864 17304 0,'18'17'15,"0"1"-15,17 0 16,0 17-16,0-35 15,18 18 1,-17-1-16,-1 1 16,-17 17-16,17 0 15,-35-17-15,0 17 16,-18-17-16,1 0 16,-1-1-16,-35 1 15,35-18-15,-17 0 16,17 18-16,1-1 15,17 1-15</inkml:trace>
  <inkml:trace contextRef="#ctx0" brushRef="#br0">7708 18203 0,'0'18'47,"18"-18"-16,17-18-15,36 18-16,-36 0 0,18 0 16,53-17-1,0 17-15,-71 0 16,53 0 0,-53 17-16,1-17 0,-1 0 0,-18 0 15</inkml:trace>
  <inkml:trace contextRef="#ctx0" brushRef="#br0">9172 18256 0,'18'18'16,"35"0"0,0-18-16,35 0 15,-35 0-15,0 0 16,0 0-16,52 0 16,-52 0-16,-17 17 0,17-17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8T23:44:5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20055 6156 0,'18'0'78,"17"0"-62,-17 0-16,17 0 0,36-18 16,-18 18-16,0 0 15,-18 0-15,71 0 16,-71 0-16,18 18 15,-18-18-15,53 0 16,-52 0-16,-1 0 0,0 0 16,-17 0-16,35-18 15,-36 1-15,1 17 0</inkml:trace>
  <inkml:trace contextRef="#ctx0" brushRef="#br0">20726 5909 0,'17'0'31,"19"35"-15,-1-35-16,18 36 16,-18-36-16,-17 17 15,17 1-15,18 0 16,-18-1-16,-17 1 0,17-18 16,-17 17-16,-1-17 15,1 18-15,-18 0 16,-18-1-16,1 1 15,-19 53-15,19-36 16,-18-18-16,-1 54 16,1-36-1,17 1-15,-17-19 16</inkml:trace>
  <inkml:trace contextRef="#ctx0" brushRef="#br0">19879 8855 0,'18'-18'32,"-1"18"-17,19 0-15,52 0 16,18 0 0,-53 0-16,70 0 15,-70 0-15,53 0 16,-53 0-16,-18 0 0,0 0 15,1-18-15,-1 1 16,-18-1-16,-17 1 16</inkml:trace>
  <inkml:trace contextRef="#ctx0" brushRef="#br0">20426 8555 0,'35'-18'16,"-17"1"0,17 17-16,-17 0 15,17 0-15,-17 17 16,-1-17-16,1 36 16,0-19-16,-1 1 15,18-1-15,1 19 16,-19-19-16,36 1 15,-35 0-15,0-1 16,17 1 0,-35 35-16,0-36 15,-18 54-15,1-36 16,-1-17-16,0 17 0,-17-17 16,17-1-16,-17 1 15,17 0 1,1-1-16,-18 1 15,17 0-15,0-18 0,1 17 16</inkml:trace>
  <inkml:trace contextRef="#ctx0" brushRef="#br0">21678 6668 0,'0'17'94,"0"18"-78,0 1-1,0-1-15,0 36 16,0-36-16,18 0 0,-18 0 16,35 18-16,-35-17 15,35 16 1,-17-34-16,17-18 0,1 18 16,-19-18-16,1 0 15,-18-18-15</inkml:trace>
  <inkml:trace contextRef="#ctx0" brushRef="#br0">22031 6703 0,'-18'0'16,"1"0"-16,-1 17 16,18 1-16,-18 0 15,18-1-15,0 1 0,0 0 16,18 35-16,0-36 15,-1 1-15,19-18 0,-19 17 16,1 1 0,17-18-16,0 0 0,1 0 15,-19 0-15,1-18 16,0 18-16,-18-17 0</inkml:trace>
  <inkml:trace contextRef="#ctx0" brushRef="#br0">22207 6738 0,'0'18'0,"0"35"15,0-18-15,18 0 16,-18-17-16,0 17 0,0-17 16,18 17-16,-18 0 15,0-17-15,17 0 16,-17-1 0</inkml:trace>
  <inkml:trace contextRef="#ctx0" brushRef="#br0">22525 6950 0,'0'17'15,"-18"1"-15,1 35 16,17-35-16,-18-1 16,18 1-16,-18-1 0,18 1 15</inkml:trace>
  <inkml:trace contextRef="#ctx0" brushRef="#br0">22684 6897 0,'17'35'15,"-17"-17"-15,18 17 16,-18 0-16,0-17 0,18 0 15,-18-1 1,17-17-16,1 0 16</inkml:trace>
  <inkml:trace contextRef="#ctx0" brushRef="#br0">22825 6668 0,'35'52'15,"0"19"1,-17-36-16,17 36 16,0-1-1,-35-34-15,0-1 0,0-17 16,-17 34-1,-1-16-15,1-19 0,-1 1 16</inkml:trace>
  <inkml:trace contextRef="#ctx0" brushRef="#br0">24518 6685 0,'-18'0'16,"18"18"-16,-17 35 15,-1-18-15,1 36 16,17-19-16,17-16 0,1 52 15,-1-35 1,1-18-16,0-17 0,-1 17 16,1-17-16,0-1 0,17 1 15,-17-18-15</inkml:trace>
  <inkml:trace contextRef="#ctx0" brushRef="#br0">24836 6720 0,'-18'0'16,"0"18"-1,18 0-15,0-1 16,-17-17-16,17 18 0,0 0 15,17 17-15,1-17 16,0-1 0,17-17-16,0 18 15,0-18-15,-17 0 16,0 0-16,-1-18 0,-17 1 31</inkml:trace>
  <inkml:trace contextRef="#ctx0" brushRef="#br0">24941 6773 0,'0'53'0,"-17"53"15,34-35 1,1-18-1,0-18 1</inkml:trace>
  <inkml:trace contextRef="#ctx0" brushRef="#br0">25206 6967 0,'0'36'16,"0"-19"-16,0 1 0,0 17 15,-18-17 1,18 35-16,-17-53 16,17 17-16</inkml:trace>
  <inkml:trace contextRef="#ctx0" brushRef="#br0">25400 6826 0,'0'-17'15,"35"17"1,-17 0-16,17 0 15,-17 17-15,-18 1 0,0 0 16,17-1-16,-17 36 16,0-35-16,0-1 15,0 1-15,18 0 16,-18-1-16,18-17 16,-1 18-16,1 0 15,-18-1 16,-35 1-31,17-1 16,0-17-16,1 18 0,-1-18 16,1 18-16,-19-1 15,19-17-15,-1 0 16,18-17-16</inkml:trace>
  <inkml:trace contextRef="#ctx0" brushRef="#br0">25594 6650 0,'18'0'16,"17"0"-16,18 18 15,-18-1-15,18 54 16,-18-18-1,-17 0-15,0 35 16,-1-53-16,-17 18 0,-35 0 16,17-18-16,-17 0 15,0-17-15,0 0 0,-1-1 16,1-17-16,17 18 16</inkml:trace>
  <inkml:trace contextRef="#ctx0" brushRef="#br0">26458 6720 0,'-17'0'16,"17"18"0,-18 17-16,0 18 15,18 0-15,0 18 16,0-36-16,0 36 15,18-36-15,17 18 16,-17-36 0,17 1-16,-17 0 15</inkml:trace>
  <inkml:trace contextRef="#ctx0" brushRef="#br0">26758 6756 0,'0'-18'31,"18"18"-16,-1-18-15,1 18 0,35 0 16,-35 0-16,-1 0 16,1 18-16,-18 0 15,-18 17-15,18 0 16,-35-17 0,35 0-16,-18 17 0,18-18 15,18 1 1,17 0-1,-17-1 1,0 1-16,-18 0 16,-36 17-1,19-35-15,-19 18 0,19-1 16,-19-17-16,19 18 0,-18-1 16,17-17-16</inkml:trace>
  <inkml:trace contextRef="#ctx0" brushRef="#br0">27023 7073 0,'-18'35'0,"1"-17"16,17 0-16,0 17 15,0-17 1,17-18 0</inkml:trace>
  <inkml:trace contextRef="#ctx0" brushRef="#br0">27217 6932 0,'0'18'0,"0"35"16,0-18-16,0-17 16,17 34-1,-17-34-15,18 17 16,0-17-1,-1 0-15,-17-36 0</inkml:trace>
  <inkml:trace contextRef="#ctx0" brushRef="#br0">27411 6844 0,'35'53'16,"0"17"-16,1 1 16,-36-36-16,17 0 15,-17 18-15,0-17 16,-17-1-16,-1-17 16,-17 17-1,17-35-15</inkml:trace>
  <inkml:trace contextRef="#ctx0" brushRef="#br0">28822 6738 0,'0'18'140,"0"-1"-124,0 19-16,0-1 15,0 35 1,0-34-16,0-1 0,0 18 16,18-18-16,-1 18 15,1-18-15,17 1 16,-17-19-16,-1 1 0,1 0 16,0-1-16,-1-17 15,1 0-15,-18-17 16</inkml:trace>
  <inkml:trace contextRef="#ctx0" brushRef="#br0">29263 6826 0,'0'-17'15,"-18"34"48,1 19-48,17-19-15,-18 1 0,18-1 0,0 1 16,0 0 0,0-1-16,35 1 15,-17 0-15,35-1 16,-36-17-16,36 18 15,-35-18-15,35 0 16,-35 0-16,17-18 16,-17 1-16,-36 17 31</inkml:trace>
  <inkml:trace contextRef="#ctx0" brushRef="#br0">29422 6879 0,'0'53'16,"0"-18"-16,17 36 15,-17-53-15,0 17 0,18 0 16,0-17-16,-18-1 16,17-17-16,-17 18 15</inkml:trace>
  <inkml:trace contextRef="#ctx0" brushRef="#br0">29792 7091 0,'-18'35'0,"1"-17"16,-18 17-1,17-17-15,18-1 0,-18 1 0,1 0 16,-1-18 0</inkml:trace>
  <inkml:trace contextRef="#ctx0" brushRef="#br0">29933 6967 0,'0'53'16,"18"0"0,-1-35-16,1 35 15,0-18-15,-18-17 0,17-1 16,1-17 0</inkml:trace>
  <inkml:trace contextRef="#ctx0" brushRef="#br0">30074 6668 0,'18'0'16,"35"35"-1,-18-18-15,18 54 16,-35-36-16,35 53 16,-36-35-16,-17 0 0,18 53 15,-18-53-15,-18 35 16,1-52-16,-1 16 16,-17-16-1,17-19-15</inkml:trace>
  <inkml:trace contextRef="#ctx0" brushRef="#br0">21643 9384 0,'18'-18'15,"-36"36"16,18 17-31,0 0 16,-18 18-16,18-17 16,0 34-16,0-35 15,18 18 1,-18-35-16,35 17 16,-17-17-16,17-18 15,-17-18-15,17 1 16</inkml:trace>
  <inkml:trace contextRef="#ctx0" brushRef="#br0">21960 9402 0,'-17'17'16,"-1"18"-1,18-17 1,0 0-16,18 17 0,-1-17 16,19-1-16,-19-17 15,36 0 1,-35 0-16,17 0 16,-17 0-16</inkml:trace>
  <inkml:trace contextRef="#ctx0" brushRef="#br0">22102 9419 0,'17'53'16,"-17"0"-16,18-18 0,-18-17 15,0 17-15,17 0 16,-17-17-16,0 0 15</inkml:trace>
  <inkml:trace contextRef="#ctx0" brushRef="#br0">22313 9631 0,'-17'35'15,"-1"0"-15,0-17 16,18 0-16,0-1 16,0 1-16</inkml:trace>
  <inkml:trace contextRef="#ctx0" brushRef="#br0">22543 9507 0,'0'36'16,"0"17"0,0-18-1,0-18-15,17 1 0,1 0 16,-1-18-1</inkml:trace>
  <inkml:trace contextRef="#ctx0" brushRef="#br0">22701 9331 0,'18'0'15,"17"53"-15,0-18 16,1 36-16,-19-36 16,1 36-1,-18-36-15,0 35 16,0-34-16,-18 17 16,1-18-16,-1-35 0,0 18 15</inkml:trace>
  <inkml:trace contextRef="#ctx0" brushRef="#br0">25788 9419 0,'18'0'16,"-18"-17"-1,-18 52 1,18-18-16,-35 36 15,17-17-15,18-1 0,0 0 16,0 0-16,0 1 16,0-19-16,0 19 0,18-1 0,17-17 15,-17-1-15,35-17 16,0 0 0</inkml:trace>
  <inkml:trace contextRef="#ctx0" brushRef="#br0">26035 9437 0,'-18'53'15,"1"-18"1,17-17-16,17-1 15,1 1-15,0 0 0,35-1 16,-36-17-16,36 0 16,-18 0-16,-17 0 15,0-17-15,-1-1 16</inkml:trace>
  <inkml:trace contextRef="#ctx0" brushRef="#br0">26194 9507 0,'0'71'16,"0"-53"-16,0 52 0,0-52 16,0 35-1,17-18-15</inkml:trace>
  <inkml:trace contextRef="#ctx0" brushRef="#br0">26370 9631 0,'0'53'16,"-17"-18"-1,17 0-15,0-17 32</inkml:trace>
  <inkml:trace contextRef="#ctx0" brushRef="#br0">26564 9490 0,'-17'53'16,"17"17"-1,17-17 1,1 0-1,-18-35 1,17-18-16</inkml:trace>
  <inkml:trace contextRef="#ctx0" brushRef="#br0">26670 9313 0,'18'18'0,"-1"0"15,1 17-15,0-17 0,52 52 16,-35-35 0,18 36-16,-35-36 15,-18 0-15,18 36 16,-54 17-16,1-52 15,-36 34 1</inkml:trace>
  <inkml:trace contextRef="#ctx0" brushRef="#br0">2346 10072 0,'0'17'0,"-18"1"31,18 0-15,0 35-16,0-18 15,0 0-15,0 0 0,0 54 16,0-19-16,18 36 15,-18-53 1,18 0-16,17 53 16,-17-71-16,17 0 0,35 1 15,-34-19-15,-1 1 16,0-1-16,36-17 16,-36 0-16,0-17 15,-17 17-15,-18-18 0,0 1 16</inkml:trace>
  <inkml:trace contextRef="#ctx0" brushRef="#br0">1958 10301 0,'0'-18'0,"35"1"16,-17-1-16,35-52 16,-18 17-1,0 0-15,1 18 0,17-36 16,-18 36 0,-18 35-16,1 0 0,0 17 15,-1 19 1,1-19-16,0 36 15,-1-18-15,19 1 16,-19-19-16,1 1 16,35 35-16,-36-35 15</inkml:trace>
  <inkml:trace contextRef="#ctx0" brushRef="#br0">2999 10901 0,'35'17'15,"-17"1"1,-1 17-16,36 18 16,-35-17-16,17-19 0,0 19 15,-17-1-15,17-18 0,18 19 16,-35-36-16,-1 0 16</inkml:trace>
  <inkml:trace contextRef="#ctx0" brushRef="#br0">3157 10989 0,'-70'124'15,"17"-19"1,35-52-16,1 0 15,34-53-15</inkml:trace>
  <inkml:trace contextRef="#ctx0" brushRef="#br0">3581 10901 0,'53'0'16,"0"0"-1,-18 0-15,0 0 0,-17 0 16,-18 17-16</inkml:trace>
  <inkml:trace contextRef="#ctx0" brushRef="#br0">3634 11130 0,'70'0'15,"18"-17"1,-70 17-16</inkml:trace>
  <inkml:trace contextRef="#ctx0" brushRef="#br0">4286 11042 0,'-17'-35'15,"17"17"-15,-18 0 16,0-17-16,1 35 16,-19 0-16,19 0 15,-18 53-15,17-18 16,0 71-16,1-53 15,17 53-15,17-71 16,-17 0-16,36 1 16,-19-19-16,36 1 15,-18-36-15,36-35 16,-36 18-16,-17-53 16,-1 53-16,-17-1 0,0-52 15,-17 53 1,17 17-16,-18 18 15,1 0 1,17 53-16,17 18 16,1-54-16,17 36 15,0-35-15,-17 0 16,17 17 0,-17-35-16,0 0 0,17 0 15,-18 0-15</inkml:trace>
  <inkml:trace contextRef="#ctx0" brushRef="#br0">4410 10583 0,'0'-17'15,"17"17"1,1-18-16,35 18 16,-35 0-16,52 0 15,-52 0-15,-1 0 16,19 18-16</inkml:trace>
  <inkml:trace contextRef="#ctx0" brushRef="#br0">4516 10619 0,'0'53'16,"17"-1"0,-17-16-16,35-1 15,-35-17-15,18-18 0,0 17 16,-1-17-16,36 0 15,-35-17-15</inkml:trace>
  <inkml:trace contextRef="#ctx0" brushRef="#br0">4780 10707 0,'0'35'0,"0"-17"16,18-1-16,17 19 15,-17-19-15,35-17 16,-36 0-16,36 0 16,-53-17-16,35-19 15,-35 19-15,0-19 16,-17 19-16,-1-1 15,-35-17-15,36 35 16,-1 0-16,0 0 0,1-18 16,-1 18-16</inkml:trace>
  <inkml:trace contextRef="#ctx0" brushRef="#br0">5009 10460 0,'18'0'16,"-18"18"0,18-18-16,17 0 15,-35 17-15,35 1 16,-17-18-16,17 17 15,-17 1-15,-1 35 16,-17-35-16,18 35 16,-18-36-16,18 36 15,-18-35-15,17-1 16,1 19 0,0-36-16,-18 17 15,-18-17 1,0 0-16,1 0 0,-1 0 15,-17-17 1,17 17-16,1 0 0,-1 0 16,0 0-16</inkml:trace>
  <inkml:trace contextRef="#ctx0" brushRef="#br0">14887 8008 0,'0'71'0,"0"-18"16,0-1-16,0 1 15,0 18-15,0-1 0,0-17 0,0 71 16,0-89-16,18 0 16,-18 1-1,18-36-15,-18 17 0,0-34 16,0-1 0</inkml:trace>
  <inkml:trace contextRef="#ctx0" brushRef="#br0">14693 8132 0,'18'-18'0,"17"-17"16,0-1-16,-17 1 15,17 17-15,18-34 0,-17 16 16,-1 1-16,18-18 15,-36 35-15,1 1 16,0 52 0,-18 0-16,17 1 0,1 69 15,0-52-15,-1-17 16,18 17-16,-17-36 16,17 18-16</inkml:trace>
  <inkml:trace contextRef="#ctx0" brushRef="#br0">14623 9296 0,'-18'-18'16,"0"18"-16,1-18 15,-19 18 1,1 18-16,18 0 16,-1 17-16,-17 0 0,-1 53 15,19-35-15,17 36 16,0-54 0,17 0-16,19 0 0,-19-17 15,19-18-15,-1 0 0,35-35 16,-52 17-1,17-17-15,-17 17 0,-18-17 16,0-36-16,0 36 16,0 0-16,0 0 0,-18 17 15,1-17 1,17 52 0,17 54-1,-17-36-15,18 0 0,0 1 16,-1-1-16,1 0 15,-1 0-15,1 1 0,35-1 16,-35 0-16,-1-35 16,1 18-16</inkml:trace>
  <inkml:trace contextRef="#ctx0" brushRef="#br0">13088 9331 0,'0'88'16,"18"-53"-16,17 36 15,0-36-15,18-17 16,-18 0-16,54-36 15,-72 0 1,1 1-16,0-1 0,-18-17 16,0 17-16,0 0 15,-18 18 1,18 18-16,0 0 16,18 70-16,-1-35 0,1 70 15,-1-52-15,-17-36 16,0 18-16,0 18 15,-17-54-15,17 1 16,-35 0-16,17-18 16,0 0-16,-17-53 15,17 17-15,1 1 0,-36-53 16,35 35-16,1 0 16</inkml:trace>
  <inkml:trace contextRef="#ctx0" brushRef="#br0">13053 8978 0,'-18'-17'16,"36"-19"-1,-18 19-15,35-19 16,0 19-16,-17-1 0,17 0 15,-17 1-15,0 17 16,-1-18-16,1 36 31,-18 17-15,0-17-16,17 35 16,-17-18-16,36 18 15,-1-18-15,0 18 16</inkml:trace>
  <inkml:trace contextRef="#ctx0" brushRef="#br0">13617 9331 0,'18'0'0,"0"0"16,-1 0-16,18 0 16,-17 0-16</inkml:trace>
  <inkml:trace contextRef="#ctx0" brushRef="#br0">13723 9525 0,'71'35'15,"-36"-35"1,106-17 0</inkml:trace>
  <inkml:trace contextRef="#ctx0" brushRef="#br0">14817 8978 0,'17'0'15,"1"0"-15,0 0 0,35 0 16,-36 0-16,36 0 16,-35 0-16,-18-17 15</inkml:trace>
  <inkml:trace contextRef="#ctx0" brushRef="#br0">14870 8996 0,'0'53'15,"0"0"1,35 0 0,-17-36-16,17 36 15,0-35 1,-17-18-16,-1 0 0,1 0 15</inkml:trace>
  <inkml:trace contextRef="#ctx0" brushRef="#br0">15117 9031 0,'0'0'0,"17"0"0,1 0 15,17 0 1,0 0-16,-17 0 16,0 35-16,-1-17 15,-17 0-15,0 17 16,0-17-16,0-1 16,-17 1-16,17 0 15,-18-18 1,36 0 46,-1 0-62,1 0 16,0 0-16,17 0 16,-18 0-16,1-18 15</inkml:trace>
  <inkml:trace contextRef="#ctx0" brushRef="#br0">15363 8890 0,'18'-18'16,"0"18"-1,17 0-15,0 0 16,1 0-16,-19 18 16,1 0-16,17-1 15,-17 1-15,-18 0 0,17-1 16,-17 18-16,0 1 16,0-1-16,0-17 15,18 17-15,-18-17 0,0 17 16,18-17-16,-18-1 15,0 1-15,-18-18 32,0 0-17,1 0-15,-36 0 16,35 0-16,1 0 16</inkml:trace>
  <inkml:trace contextRef="#ctx0" brushRef="#br0">26423 6191 0,'-18'18'15,"1"-18"1,17-18 47,17 1-63,1-1 15,0 0-15,-1 18 16,1-35-16,0 35 15,17-18 1,-17 1-16,34-1 16,-34 1-16,0-1 0,-1 18 15,1-18-15,0 18 0,-18-17 16,-18 34 0,-17 19-1,17-19 1,-17 1-16,0 35 15,17-18-15,-35 36 16,35-36-16,1 0 0,-1 0 16,0-17-16,18 0 15,18-18 1,0 0-16,-1-18 0,1 0 0,35-17 16,-18 17-1,0-17-15,-17 18 16,17-19-16,-17 36 15,0 0 1,-18 18-16,-36 17 16,36-17-16,-53 35 15,36-18-15,-1-17 0,-17 17 16,17-17-16,1-18 16,34 0-1,19-18 1,-1 0-16,53-35 15,-53 18-15,1 17 16,-1 1-16,18-18 16,-71 52-1,-35 18 1,18 1-16,0-19 16,-18 36-16,35-35 15,18 0-15,-18-18 0,36 0 16,17-18-1,1 0 1,-1 1-16,18-36 16,-36 53-16,1-18 0,0 0 15,17 1-15,-53 34 32,1 1-17,17 0-15,-18-1 16,18 1-1,0-36 1,18 18 0,-18-17-16</inkml:trace>
  <inkml:trace contextRef="#ctx0" brushRef="#br0">26652 5433 0,'0'-18'0,"0"1"15,0-1 1,-17 18-1,-19 18 1,19-1-16,-18 36 16,17-35-16,-17 52 15,35-34 1,0-1-16,0-18 0,17 1 16,1 0-16,0-1 0,-1 1 15,18-18-15,18-18 16,-17 1-16,-19-1 0,1-17 15,0 0 1,-18 17-16,-18-35 16,0 35-16,1-17 15,-1 17-15,0 1 16,18 34 0,0 36-1,18-17-15,0-1 16,17 18-16,-17-18 15,-1-17-15,36-1 16,-35-17-16,-1 18 16,1-18-16,-18-18 0,18 1 15</inkml:trace>
  <inkml:trace contextRef="#ctx0" brushRef="#br0">26846 5080 0,'18'18'15,"0"-18"1,17 0-16,-17 0 0,-1 0 0,19 0 16,-19-18-1,1 18-15,-1 0 0,-17-18 16</inkml:trace>
  <inkml:trace contextRef="#ctx0" brushRef="#br0">26935 5080 0,'17'0'16,"-52"35"0,35-17-1,0 17-15,-18-17 0,18 52 16,0-52-16,0 17 15,18 1 1,17-1-16,-35-17 16,18-18-16,0 17 0,-1-17 15,1 0 1,-1 18-16,1-18 16,-18 17-1,18-17-15</inkml:trace>
  <inkml:trace contextRef="#ctx0" brushRef="#br0">27217 5186 0,'0'0'0,"0"-18"16,-18 18 0,18 18-16,-17-1 15,17 1-15,0 0 0,0 17 16,0-17-16,17-1 0,-17 1 15,18 0-15,-1-1 0,19 1 16,-19-18 0,19-18-16,-19 1 15,1-1-15,-18-17 16,0-1 0,-18 19-16,1-1 0,-1 18 0,18-18 15,-35 18 1,17 0-16,0-17 15</inkml:trace>
  <inkml:trace contextRef="#ctx0" brushRef="#br0">27358 5062 0,'18'-17'16,"-1"17"-16,1 0 15,-1 0 1,1 0-16,-18 17 16,18-17-1,-18 36-15,17 17 16,-17 17-1,36 18 1,-36-35 0,17-17-1,-17-19-15,0 1 0,18-1 16,-36-17 0,1 0-1,-1 0-15,0 0 0,1 0 16,-1 0-16,-17 0 15,17 0-15,18 18 16</inkml:trace>
  <inkml:trace contextRef="#ctx0" brushRef="#br0">3281 10777 0,'0'-17'15,"0"34"32,-18-17-31,18 18-16,-35 17 15,17 1-15,-17 16 16,0-16-16,17-1 16,-17 53-1,17-52-15,1-1 0,17 0 0</inkml:trace>
  <inkml:trace contextRef="#ctx0" brushRef="#br0">20091 11659 0</inkml:trace>
  <inkml:trace contextRef="#ctx0" brushRef="#br0">20091 11659 0,'-18'-17'16,"0"17"-1,1 0 1,34 0 62,19 0-78,-1 17 16,36-17-1,-19 0-15,54 0 16,-35-17-16,17 17 16,-35 0-16,-18-18 0,18 18 15,-35 0-15,-1 0 16,-17-18-16</inkml:trace>
  <inkml:trace contextRef="#ctx0" brushRef="#br0">20567 11359 0,'0'-17'16,"18"34"30,17 1-30,-17 17-16,52 1 16,-35-19-16,1 1 15,-1 0-15,0-1 0,-17 1 16,35 17-16,-36-17 16,1-1-16,-18 1 15,-18 0 1,-35 17-1,18-17-15,-71 17 16,71-17-16,-53 52 16,70-35-16,-17 36 15</inkml:trace>
  <inkml:trace contextRef="#ctx0" brushRef="#br0">20020 14305 0,'18'0'47,"17"0"-32,-17 0-15,35 18 16,-18-18-16,71 17 15,-71-17-15,71 18 16,-53-18-16,-18 0 16,36-18-16,-36 18 15,-17 0-15,-36 0 32</inkml:trace>
  <inkml:trace contextRef="#ctx0" brushRef="#br0">20391 14076 0,'0'0'0,"17"17"31,18-17-31,18 0 16,18 18-1,-18-18-15,17 35 16,-17-17-16,18 17 15,-36-17-15,-17-18 0,17 18 16,-17-1-16,-1-17 0,1 0 16,0 18-16,-36 0 15,-17-1 1,17 1 0,-17-1-16,-18 1 15,18 0-15,-18 35 16,35-36-16,-17 19 0,0-19 15,-1 18-15,1 18 0,0-17 16</inkml:trace>
  <inkml:trace contextRef="#ctx0" brushRef="#br0">11430 7990 0,'0'-17'16,"0"34"77,0 36-77,0-17-16,0 69 16,0-34-16,0 123 15,-18-70 1,18-1-16,-17 0 0,-1-17 0,0 106 15,18-124 1,0 0-16,0-35 0,0 53 16,0-35-1,0-36-15,0-17 0</inkml:trace>
  <inkml:trace contextRef="#ctx0" brushRef="#br0">11113 8255 0,'0'18'32,"17"-36"-17,1 0 1,-1-17-16,36-18 15,-35 18 1,0 0-16,17 17 0,-17-17 16,34-36-16,-34 36 15,17 17-15,-17 1 0,-18-1 16,18 18-16,-1 0 16,-17 18-16,18-1 15,-18 1-15,18 52 16,-1-52-16,1 17 0,-1 1 15,1-1-15,0 0 16,17 0-16,-35-17 16</inkml:trace>
  <inkml:trace contextRef="#ctx0" brushRef="#br0">11324 9560 0,'0'-17'15,"18"-1"1,-18 0 15,17 18 0,-17 18-15,0 0 0,0 17-1,0 0-15,0 36 16,0-1-16,0-17 0,0 35 15,-17 1-15,17 87 16,0-105-16,17 70 16,-17-88-1,0-18-15,0 53 0,18-70 16,-18-1-16,0 19 16</inkml:trace>
  <inkml:trace contextRef="#ctx0" brushRef="#br0">10372 11148 0,'0'-18'15,"-18"18"-15,18 18 0,0 35 16,0-18-16,0 18 15,0 0-15,0 17 16,0-17-16,0 71 16,18-71-16,-18-18 0,17 36 15,1-54 1,-18 1-16,35-1 16,-17-17-16,0-35 15,-18 18-15,17-1 16,1-17-16,-18 17 15,35 18-15,-17 0 16,-1 18-16,1-1 16,0 1-16,17 0 15,0-1-15,-17 1 0,17-18 16,-17 0-16,35 0 16,-36-18-16,-17 1 0,18 17 15,-18-18-15,-35-35 16,17 18-16,0-1 15,1 19-15,-1-19 0,-17-16 16,17 34-16,18-17 16,0 17-1</inkml:trace>
  <inkml:trace contextRef="#ctx0" brushRef="#br0">10936 10936 0,'18'0'31,"17"18"-15,18-18-1,-35 0-15,35 0 16,-36 0-16,1 0 0,-36 0 31</inkml:trace>
  <inkml:trace contextRef="#ctx0" brushRef="#br0">10989 10989 0,'0'53'16,"-18"-18"-16,18 18 15,0-18-15,18-17 16,0 17-16,-1-17 16,1 17-16,0-35 15,-1 0-15,1 18 16,0 0 0</inkml:trace>
  <inkml:trace contextRef="#ctx0" brushRef="#br0">11289 10989 0,'-18'0'15,"36"0"16,17 0-15,-17 0-16,17 18 16,-17-18-16,-18 17 15,17 19-15,-17-19 0,0 1 16,0 35 0,-35-18-16,35-17 0,-18-1 15,1 1-15,-1 0 16,1-18-1,34 0 1,1 17-16,35-17 16,-36 0-16,1-17 0,35 17 15,-35 0 1,-1 0-16</inkml:trace>
  <inkml:trace contextRef="#ctx0" brushRef="#br0">11589 10918 0,'17'-17'16,"1"-1"0,0 18-16,-1 0 15,1 0 1,0 0-16,-18 18 0,17-1 0,-17 1 15,18 35 1,-18-18-16,0-17 0,18 17 16,-18-17-16,17 17 0,1 0 15,-18-17-15,0 0 16,-18-18 15,1 0-15,-19 0-16,19 0 15,-19 0 1,19 0-16,-1 35 16</inkml:trace>
  <inkml:trace contextRef="#ctx0" brushRef="#br0">12047 11677 0,'18'0'47,"-18"18"-32,0 17-15,-18 0 16,-17 18-1,17-35-15,1 17 0,-18-17 0,17 17 16,18-17-16</inkml:trace>
  <inkml:trace contextRef="#ctx0" brushRef="#br0">12400 10954 0,'0'53'15,"0"0"-15,18 52 16,-1-34-16,1 0 15,0-1-15,-1 54 16,-17-72-16,18-16 0,-18-19 0,0 1 16,18-36 15,-18-35-31,17 18 16,1 18-16,35-1 15,-36 0-15,54 36 16,-36 0-16,18 34 15,-35-16-15,-1 17 16,-17-36-16,-17 19 16,-54-1-16,36-17 15,0-1-15,-53-17 16,52 0-16,19 0 16,-1-17-16,0-1 0,18-35 15,18 18-15</inkml:trace>
  <inkml:trace contextRef="#ctx0" brushRef="#br0">12876 10936 0,'18'-18'31,"17"18"-15,1-17-16,17-1 16,-36 1-16,18 17 15</inkml:trace>
  <inkml:trace contextRef="#ctx0" brushRef="#br0">12947 10936 0,'-18'53'16,"18"-35"-16,0 52 16,0-34-16,0-19 15,18 36-15,0-35 16,-1-1-16,19-17 15,-19 18-15,36-36 16,-35 18 0,-1-17-16</inkml:trace>
  <inkml:trace contextRef="#ctx0" brushRef="#br0">13176 10971 0,'36'18'15,"-19"-18"-15,-17 18 0,35-1 16,-17-17-16,0 36 16,-18-19-1,-18 19-15,0-19 16,1 1-16,-1-1 15,18 1 1,18-18 0,-1 0-16,36 0 15,-35-18-15,17 18 16</inkml:trace>
  <inkml:trace contextRef="#ctx0" brushRef="#br0">13388 10866 0,'18'17'16,"-1"-17"-16,18 18 15,-17-18 1,17 17-1,-35 1-15,18-18 0,-18 35 16,18-17-16,-18 17 16,0 18-16,0-17 15,0-1-15,0 18 16,0-36-16,0 1 16,0 0-1,-18-18 1,18-18-1,-18 18-15,-17 0 16,17 0-16,1 0 0,-1 0 16,1 18-16,-19-1 15</inkml:trace>
  <inkml:trace contextRef="#ctx0" brushRef="#br0">10107 12206 0,'-18'18'15,"1"-1"1,17 1-16,-18 35 15,1 0-15,17-18 16,-18 89-16,18-54 16,18 71-16,17-88 15,-18 0-15,36 18 16,-17-54-16,17 1 16,-18-36-1</inkml:trace>
  <inkml:trace contextRef="#ctx0" brushRef="#br0">10407 12418 0,'0'17'0,"0"36"16,0-17-16,0 34 16,18-17-16,-18-18 15,17 36-15,1-36 16,0-17-16,-18-1 0,17 1 16,1-18-1</inkml:trace>
  <inkml:trace contextRef="#ctx0" brushRef="#br0">10636 12700 0,'18'35'15,"-18"-17"-15,0 0 0,-18 17 0,18-18 16,-17 1-16,-1 17 0,18-17 16,-18 0-16,1 17 15,17-17 1</inkml:trace>
  <inkml:trace contextRef="#ctx0" brushRef="#br0">10883 12488 0,'-17'36'16,"-1"-19"-16,0 1 15,18 17-15,0 0 16,18-17-16,0 0 0,17-1 15,-18 1-15,19-18 16,-19 18-16,19-18 16,-19 0-16,1 0 15,0 0-15</inkml:trace>
  <inkml:trace contextRef="#ctx0" brushRef="#br0">11007 12682 0,'0'53'16,"-18"-17"-1,18-19-15,18 1 0,-1 17 16,1-17 0</inkml:trace>
  <inkml:trace contextRef="#ctx0" brushRef="#br0">11165 12400 0,'53'53'15,"0"35"1,-35-35-16,17 35 15,-35-35-15,0 0 0,18-18 16,-36 1-16,18-1 16,-17 0-16,-1-17 0,0 0 0,-35 17 15,36-17-15</inkml:trace>
  <inkml:trace contextRef="#ctx0" brushRef="#br0">12735 12153 0,'-17'-17'16,"-1"34"15,18 36-16,-18 0-15,18-18 0,-17 71 16,17-53-16,0 53 16,17-71-16,-17 0 15,53 36-15,-35-36 16,0-17-16,34 0 16,-16-18-16,-19 0 0,1 0 15</inkml:trace>
  <inkml:trace contextRef="#ctx0" brushRef="#br0">13000 12294 0,'18'0'31,"-18"18"-15,0 0-16,17-1 0,-17 19 16,0-19-16,0 1 0,18 17 15,-18 0 1,0-17-16,17 17 16,-17-17-16,18 0 15</inkml:trace>
  <inkml:trace contextRef="#ctx0" brushRef="#br0">13282 12559 0,'0'35'15,"0"-17"-15,0-1 16,0 1-16,-18 0 16,1-18-1</inkml:trace>
  <inkml:trace contextRef="#ctx0" brushRef="#br0">13564 12330 0,'0'17'15,"18"1"-15,-18 0 0,0 17 16,0-18-1,0 19-15,0-19 0,0 1 0,0 17 16,18-35 0,-1 0-16,1-17 15</inkml:trace>
  <inkml:trace contextRef="#ctx0" brushRef="#br0">13723 12030 0,'53'53'16,"18"0"0,-36-36-16,35 36 15,-52-18-15,17 1 16,-17-1-16,-18 0 0,0 53 15,0-52-15,-18 70 16,-17-71 0,17 0-16,-17 0 15</inkml:trace>
  <inkml:trace contextRef="#ctx0" brushRef="#br0">13264 12488 0,'18'18'15,"-18"17"1,0-17 0,-18 35-16,18-36 0,-17 1 15,-1 17-15,-17 18 16,17-35-16</inkml:trace>
  <inkml:trace contextRef="#ctx0" brushRef="#br0">21608 12206 0</inkml:trace>
  <inkml:trace contextRef="#ctx0" brushRef="#br0">21608 12206 0,'35'-18'0,"-70"36"0,88-36 31,-53 1-31,-18 17 32,0 0-17,1 53 1,17-36-16,0 54 15,0-36-15,17 53 16,-17-52-16,18-1 16,0 0-16,-1-17 0,1 17 0,17-17 15,0-1 1,-17-17-16,0-17 16</inkml:trace>
  <inkml:trace contextRef="#ctx0" brushRef="#br0">21925 12153 0,'0'18'16,"18"17"-1,-1-17-15,1 35 16,-18-18-16,18 0 16,-18 1-16,0-19 15,0 36-15,0-35 16,0-1-16,17 1 15,1 0 1</inkml:trace>
  <inkml:trace contextRef="#ctx0" brushRef="#br0">22225 12471 0,'-18'35'15,"1"0"1,-19-17 0,36 0-16,-17-1 15,17 1 1</inkml:trace>
  <inkml:trace contextRef="#ctx0" brushRef="#br0">22437 12347 0,'17'18'16,"-17"0"-16,0-1 0,0 36 16,0-35-16,0 17 15,0-17 1,0-1-16,18 1 15</inkml:trace>
  <inkml:trace contextRef="#ctx0" brushRef="#br0">22613 12118 0,'35'70'0,"1"19"15,-19-72 1,19 54-16,-19-36 0,1 0 16,-18 18-1,0-17-15,-18-1 16,1 0-16,-36 0 15,35-35-15</inkml:trace>
  <inkml:trace contextRef="#ctx0" brushRef="#br0">24518 12188 0,'0'-17'16,"18"17"-16,-36 0 31,18 17-15,-18 1-16,18 17 15,0 36 1,0-36-16,0 1 0,18 16 15,-18-16-15,35 17 16,-17-18-16,0-17 0,-18-1 16,17 1-16,19-1 15,-36 1-15,17-18 16</inkml:trace>
  <inkml:trace contextRef="#ctx0" brushRef="#br0">24836 12224 0,'-18'0'16,"18"17"-1,18 19 1,-18-19-16,17 1 15,1 35-15,-1 0 16,1-18-16,-18-17 16,0 17-16,18 0 15,-18-17-15,17 0 16,-17-36 0</inkml:trace>
  <inkml:trace contextRef="#ctx0" brushRef="#br0">25047 12488 0,'-17'36'15,"17"-1"1,0-17-16,-18 17 15,18-18-15,0 1 0,-18 0 16</inkml:trace>
  <inkml:trace contextRef="#ctx0" brushRef="#br0">25259 12294 0,'-18'0'0,"18"36"16,0-19-16,0 36 16,0-35-16,36-1 15,-19 1-15,18 0 16,18-18-16,-35 0 15,17 0-15,-17-18 16,17 18-16,-17 0 0,-18-18 0,17 18 16,-17-17-16</inkml:trace>
  <inkml:trace contextRef="#ctx0" brushRef="#br0">25471 12365 0,'0'53'16,"0"17"-1,17 19-15,-17-72 16,18 1-16,-1-18 16,1 0-1</inkml:trace>
  <inkml:trace contextRef="#ctx0" brushRef="#br0">25682 12118 0,'53'53'15,"-18"-18"-15,1 36 16,-19-18-16,1 0 15,-18-18-15,18 0 16,-18 18-16,-18 0 16,0-18-16,1-17 0,-1-1 15,-35 19-15,36-36 16,-19 17 0</inkml:trace>
  <inkml:trace contextRef="#ctx0" brushRef="#br0">26723 12206 0,'18'-18'16,"-18"1"-16,0-1 15,0 36 17,-18 17-17,0 0-15,18 54 16,-17-54-16,17 53 15,35-17-15,-17-36 16,-1 0-16,1 0 16,17-17-16,-17 0 0,-1-1 15,19 19-15</inkml:trace>
  <inkml:trace contextRef="#ctx0" brushRef="#br0">27023 12188 0,'0'18'31,"-18"35"-15,18-35-16,0 17 15,0 18-15,0-35 16,0-1-16,0 1 0,0-1 15,35 1-15,-35 0 16,18-18-16,0 0 0,-1 0 16,36 0-1,-35 0-15,0-18 16,-1 0-16</inkml:trace>
  <inkml:trace contextRef="#ctx0" brushRef="#br0">27146 12383 0,'-17'52'16,"17"-16"-1,0-1-15,17 0 16,1 18-1,17-53 1</inkml:trace>
  <inkml:trace contextRef="#ctx0" brushRef="#br0">27428 12506 0,'-17'35'16,"-1"18"0,-17-18-16,17 1 15,1-36-15,-1 17 16</inkml:trace>
  <inkml:trace contextRef="#ctx0" brushRef="#br0">27605 12435 0,'0'53'15,"18"-17"1,-1 17-16,-17-36 15,18 18-15,-1-35 16,1 18-16</inkml:trace>
  <inkml:trace contextRef="#ctx0" brushRef="#br0">27817 12188 0,'35'71'0,"-18"-36"16,1 54 0,0-54-16,-18 0 0,17 36 15,-17-54-15,0 36 16,0-35-16,0-1 15,-17 1-15,-1-18 0,0 18 16,1-18-16</inkml:trace>
  <inkml:trace contextRef="#ctx0" brushRef="#br0">29386 12206 0,'0'-18'15,"-17"18"-15,-1 0 16,0 53 0,1 0-16,17 36 15,0-37-15,17 37 16,-17-54-16,18 18 0,35 0 15,-18 0 1,-17-53-16,0 17 16,-1-17-16,1 0 15</inkml:trace>
  <inkml:trace contextRef="#ctx0" brushRef="#br0">29704 12277 0,'0'17'31,"0"36"-31,18-35 16,-1 52-1,1-34-15,-18-19 0,17 36 16,1-17 0,-18-19-16,18 1 0</inkml:trace>
  <inkml:trace contextRef="#ctx0" brushRef="#br0">30004 12577 0,'-18'35'15,"0"18"1,1-36-16,17 19 15,-18-1-15,18 0 16</inkml:trace>
  <inkml:trace contextRef="#ctx0" brushRef="#br0">30268 12418 0,'18'17'0,"-18"19"16,0-19-16,0 54 15,0-53-15,18 17 0,-1 0 16,-17-17 0,18-1-16,-18 1 15,0-36 1</inkml:trace>
  <inkml:trace contextRef="#ctx0" brushRef="#br0">30462 12188 0,'36'36'15,"-19"-19"-15,36 19 16,0 17-16,-18-18 15,-17 0-15,0 0 0,-1 54 16,-17-54 0,0 18-16,0-18 0,-35 36 15,17-36-15,1-17 16,-1 17-16,0-18 0,1-17 16</inkml:trace>
  <inkml:trace contextRef="#ctx0" brushRef="#br0">21661 14940 0,'-18'0'16,"0"0"-16,1 35 16,-1 1-16,18 17 0,0-18 15,0 53-15,18-35 16,-1-18-16,36 36 15,-35-36-15,35 0 16,-36-17-16,36 0 16,-17-18-16</inkml:trace>
  <inkml:trace contextRef="#ctx0" brushRef="#br0">21943 14993 0,'0'35'15,"17"36"1,-17-36-16,18 36 16,0-54-16,-18 19 0,17 17 15,1-18 1,-18-18-16,18-17 15</inkml:trace>
  <inkml:trace contextRef="#ctx0" brushRef="#br0">22260 15258 0,'-17'35'16,"-1"35"-1,-17-34 1,17-19 0,36-17-1</inkml:trace>
  <inkml:trace contextRef="#ctx0" brushRef="#br0">22490 15117 0,'17'35'15,"-17"0"-15,0 18 16,18-35 0,0 52-16,-1-52 15,1 35-15,-1-36 16,-17 1-16,18 17 15,0-35-15</inkml:trace>
  <inkml:trace contextRef="#ctx0" brushRef="#br0">22789 14940 0,'36'53'15,"17"0"1,0 18-1,-18-36-15,0 35 16,-17 1-16,-18-36 16,0 0-16,-36 18 15,1-35-15</inkml:trace>
  <inkml:trace contextRef="#ctx0" brushRef="#br0">25629 14993 0,'18'-35'16,"-18"17"-1,0 53 17,-18 1-32,18-1 0,0 18 15,0 35-15,0-35 16,18-18-16,-18 18 0,18-18 16,35 18-16,-36-35 15,18 0-15,-17-1 16,17-17-16,1 0 15</inkml:trace>
  <inkml:trace contextRef="#ctx0" brushRef="#br0">25982 15028 0,'0'53'15,"0"-17"-15,0-1 16,0 35-16,0-52 16,18 53-16,-1-54 15,-17 1-15,18-1 0,0 1 16</inkml:trace>
  <inkml:trace contextRef="#ctx0" brushRef="#br0">26264 15328 0,'-17'35'16,"-1"-17"-16,-17 17 16,17 1-1,0-19-15,18 1 0,-17 0 16</inkml:trace>
  <inkml:trace contextRef="#ctx0" brushRef="#br0">26494 15134 0,'0'35'15,"0"1"-15,0-19 0,0 19 16,-18 17 0,18-18-16,0-18 0,18 19 15,-18-19-15,17-17 16</inkml:trace>
  <inkml:trace contextRef="#ctx0" brushRef="#br0">26617 14940 0,'35'71'15,"18"-1"1,-17-17-16,-1-18 0,-18 18 15,19-17-15,-36 17 0,0-1 0,0 37 16,-18-36-16,0-18 16,-34 35-1</inkml:trace>
  <inkml:trace contextRef="#ctx0" brushRef="#br1">11501 5821 0,'17'17'47,"-17"-34"31,0-1-62,0 1-1,0-54 1,0 36-16,0-18 0,0 0 16,18-53-16,-18-17 15,17 34-15,-17-87 16,0 88-16,18-124 16,-18 36-1,0 123-15,0 0 16,0 18-16,18-1 0,-18 19 15,17-19 1,-17 19-16,18 17 0,-18-18 0,18 18 16,-1-17-1,1 17 1,0 17 0,17 36-1,0 18-15,0-18 16,36 35-16,0-35 15,-36-36-15,18 1 16,17 0-16,1-54 16,-36 19-16,36-89 15,-36 53 1,18-18-16,35-87 0,-53 69 16,36-16-1,-36 69-15,-35 19 16,0 34-16,-17 1 15</inkml:trace>
  <inkml:trace contextRef="#ctx0" brushRef="#br1">11324 5644 0,'-17'0'16,"17"18"15,35 17-15,-18 1-16,19 17 15,-19-36-15,1 1 16,0-1-16,17-17 0,-17 0 0,-1 0 15,18 0-15,1-17 16,-1-1-16,-17-17 16,17 0-16,-17-1 0,35-52 15,-18 71-15,0-36 16,-17 53-16,-18-18 16</inkml:trace>
  <inkml:trace contextRef="#ctx0" brushRef="#br1">13070 3210 0,'0'18'16,"0"17"0,0 0-16,0 54 15,0-54-15,0 0 0,0 18 16,18-18-16,0-17 16,17-18-1,-17 0-15,-1 0 0,19-35 16,-19 0-16,1 17 15,-1 0-15,-17 1 16,18 17-16,0 0 16,-18 17-16,17 1 15,19 0 1,-1-18-16,-17 0 16,34 0-16,-34-18 15,17-17 1,-35 17-16,0 0 0,18-17 15,-36 0 1,18 17-16,-17-17 16,-1 0-16,18 17 0,-18-17 15,1 35-15,17-18 16</inkml:trace>
  <inkml:trace contextRef="#ctx0" brushRef="#br1">13247 3933 0,'-18'0'16,"18"18"-1,18 0-15,-18 35 0,35 35 16,-17-53-16,-18 18 16,35 18-1,-17-36-15,-18-17 16,0-1-16,17-17 16,-17-17-16,18-1 15,35-17 1,-36 17-16,19 0 0,17 18 15,0 18 1,-36 0-16,-17 17 0,18-17 16,-36 34-16,-17-16 15,-18 17-15,18-36 16,-18-17-16,-18 18 16,36-18-16,17 0 15,-17-18-15,17-17 16,18 17-16,18 1 15</inkml:trace>
  <inkml:trace contextRef="#ctx0" brushRef="#br1">13282 4269 0,'0'17'16,"0"1"-16,0 17 15,18-17-15,-18 17 0,17 0 16,-17-17-16,18 17 0,0 1 15,-1-19-15</inkml:trace>
  <inkml:trace contextRef="#ctx0" brushRef="#br1">14058 3210 0,'18'18'31,"17"-18"-15,-17 0-16,17 0 15,36-18-15,-18 18 16,-36 0-1,1 0-15,-1 0 0,-17 18 16</inkml:trace>
  <inkml:trace contextRef="#ctx0" brushRef="#br1">14111 3387 0,'0'17'15,"18"-17"1,-18 18-16,17-18 0,19 0 16,-1-18-16,18 18 15,-35 0-15,-1 0 16</inkml:trace>
  <inkml:trace contextRef="#ctx0" brushRef="#br1">14905 2858 0,'0'-18'31,"18"0"47,-1 18 47,-17 18-47,0 17-62,0 0-16,0 18 0,0 0 15,18 71-15,-18-54 16,17 71 0,-17-70-16,0-18 0,18-18 15,0 18-15,-1 0 16,19-53 0,-19 0-16,36-35 0,-35-1 15,-1 1-15,1 0 0,0-18 16,-1-18-1,-17 18-15,0 36 0,0-18 16,0 17-16,0 0 0,0 1 16,0 34-1,0 1-15,18 35 16,-18-36-16,18 19 16,-1 34-1,1-52-15,0 17 0,34 1 16,-34-19-1,0 1-15,17-1 0,-17-17 16,-1 0-16,1 0 0,17-35 16,-35 18-1,18-36-15,-18 17 16,0 1-16,-18-36 16,1 19-16,-19-19 15,19 36-15,-1-18 16,18 35-16,-18-17 15</inkml:trace>
  <inkml:trace contextRef="#ctx0" brushRef="#br1">15663 2734 0,'0'-18'15,"18"18"1,0 0-1,17 0-15,-17 0 0,-1 0 16,1 0-16,-1 0 0,1 0 16,-36 0-1</inkml:trace>
  <inkml:trace contextRef="#ctx0" brushRef="#br1">15646 2858 0,'17'52'16,"1"-16"-16,-18-19 0,18 36 15,-1-35-15,19 17 16,-1-17 0,-18-1-16,1-17 0,0 0 15,17 0 1</inkml:trace>
  <inkml:trace contextRef="#ctx0" brushRef="#br1">15928 2752 0,'18'0'15,"-1"17"-15,1-17 16,17 18 0,-17-18-16,-1 18 0,1-1 15,0 1-15,-18 0 16,0-1-16,0 1 16,0-1-16,-18 1 0,0 0 15,18-1-15,-17-17 0,17 18 16,0 0-1,17-18-15,1 0 16,0 0-16,17 0 16,-17 0-16,17 0 15,-17 0-15</inkml:trace>
  <inkml:trace contextRef="#ctx0" brushRef="#br1">16245 2646 0,'0'0'0,"18"0"16,0 0-16,-1 0 16,19 0-16,-1 0 15,-17 0-15,-1 0 16,1 17-16,-1 1 15,1 0-15,-18 35 16,0-18-16,18 36 16,-18-36-16,0 0 0,17 18 15,-17-35 1,0-1-16,18 1 0,-36-18 31,1 0-15,-19 0-16,19-18 15,-1 18-15,-17 18 16</inkml:trace>
  <inkml:trace contextRef="#ctx0" brushRef="#br1">13617 2699 0,'18'0'32,"17"0"-17,-17 0-15,17 0 16,0 0-16,18 0 16,-35 0-16,-18-18 15,18 18-15</inkml:trace>
  <inkml:trace contextRef="#ctx0" brushRef="#br1">13705 2769 0,'0'53'16,"18"0"-16,-18-35 15,35 17-15,-17-17 16,-18-1-16</inkml:trace>
  <inkml:trace contextRef="#ctx0" brushRef="#br1">14217 4286 0,'18'0'15,"-1"0"1,36-17-16,-35 17 16,-1 0-16,36-18 15</inkml:trace>
  <inkml:trace contextRef="#ctx0" brushRef="#br1">14270 4445 0,'18'18'16,"34"-18"0,-16 0-16,-19-18 0,36 0 15</inkml:trace>
  <inkml:trace contextRef="#ctx0" brushRef="#br1">14905 4039 0,'0'71'16,"0"-18"-16,0 35 15,18-35-15,-18-18 0,17 18 16,-17-35-16,18 35 16,-1-36-16,1-17 15,0-17 1,-1-1-16,1 18 15,0-18-15,17 1 16,-17 17-16,17 17 16,-35 1-16,35 53 15,-17-54-15,-18 36 0,-18-35 16,0-1 0,-17-17-16,-18 18 15,18-18-15,-18-18 16,35 1-16,1-36 15,17 35-15,17-52 16</inkml:trace>
  <inkml:trace contextRef="#ctx0" brushRef="#br1">15399 3933 0,'17'0'15,"1"0"-15,17-17 16,1-1-16,17 1 16,-36 17-16,1 0 0,-1-18 15,1 18 1</inkml:trace>
  <inkml:trace contextRef="#ctx0" brushRef="#br1">15452 3951 0,'17'53'0,"-17"0"16,18 0-1,-18-35-15,18 17 16,-1-18-16,19 1 16,-19-18-16,18 0 15,-17 0-15,0 0 16</inkml:trace>
  <inkml:trace contextRef="#ctx0" brushRef="#br1">15787 3986 0,'17'18'16,"1"0"-16,0-1 15,-18 19 1,0-19-16,0 1 15,0 0 1,0-1-16,0 1 16,35-18-1,-17 0-15,17-35 16,0 35-16,-17-18 16</inkml:trace>
  <inkml:trace contextRef="#ctx0" brushRef="#br1">15981 3845 0,'35'0'16,"-17"0"-1,-1 0-15,19 0 16,-19 18-16,1-18 15,17 18 1,-35-1-16,18 18 16,0-17-16,-18 17 0,17 1 15,-17 17-15,18-18 16,-18-17-16,17-1 16,-17 1-1,0-1-15,-17-17 16,-1 0-1,1 0 1,-19 0 0,19 0-16</inkml:trace>
  <inkml:trace contextRef="#ctx0" brushRef="#br1">15734 3986 0,'0'-17'32,"35"17"-17,0 0-15,-17 0 16,0 0-16</inkml:trace>
  <inkml:trace contextRef="#ctx0" brushRef="#br1">8378 2487 0,'0'-18'15,"-17"18"-15,17 18 32,0 0-17,0 35 1,0-18-16,17 18 16,-17 0-16,18 70 15,-18-52-15,0 88 16,0-54-16,18-16 15,-18 122-15,17-105 16,-17 0-16,18 17 0,0-17 16,-1 18-16,1 17 0,-18-18 15,18 18-15,-1 0 16,1 1-16,-18-1 0,35 123 16,-17-123-16,-18 1 15,35 140-15,-17-141 16,-1 0-16,19 141 15,-19-141-15,1 0 0,0 142 16,-18-142 0,0 0-16,17 141 15,-34-141-15,17-17 0,-36 140 16,19-123-16,-19-17 16,1 123-1,0-124-15,0 1 0,-18 123 16,35-124-16,0 1 15,-17 87-15,17-105 16,1 0-16,-1 70 16,0-105-16,1 17 0,-1-17 15,1-1-15,-1 71 16,0-70-16,18-1 16,-17-17-16,-1 18 0,0 35 15,18-53 1,-17 0-16,17-18 0,0 18 0,-18 0 15,18 0-15,0 17 16,0-35-16,-18 1 16,18-19-16,0 19 0,-17-19 15,17 1-15,-18 17 16,18-17 0</inkml:trace>
  <inkml:trace contextRef="#ctx0" brushRef="#br1">8290 11007 0,'18'17'16,"0"-17"-16,-1 18 16,-17 0-16,0-1 15,-17 1 1,-1 0 0,0-18-16,-35 17 15,18 1 1,0-18-16,-53 35 15,35-17-15,-18-1 0,-88 19 16,71-19-16,0 1 0,-18 0 16,0-1-16,1 18 15,-1-17-15,-159 35 16,142-35-16,-18-1 0,-1 19 16,-140 16-1,123-34-15,-140 35 16,140-35-16,0-1 0,0 19 15,-17-19-15,-142 36 16,160-35-16,-1-1 0,0 1 16,0 0-16,-158 35 15,176-36-15,0 1 16,0 0-16,-1-1 0,-104 1 16,122-1-1,18-17-15,-88 36 0,106-36 16,-88 17-16,105 1 15,-52 0 1,87-18-16,-17 0 16,18 0-16,0-18 0,17 0 0,1 1 15,-1-1-15,0-17 0,1-36 16,17 18 0,-18 18-16,18-88 15,0 70-15,0-18 0,0-52 16,0 34-16,-18-69 15,18 87-15,-17-123 16,-1 106 0,-17-124-16,0 89 15,17 17-15,-17-35 0,-1 17 0,-34-158 16,35 141 0,-36-141-16,36 141 15,-36-142 1,53 142-16,-52-158 0,52 140 15,-17-159 1,17 142-16,-17-177 16,17 177-16,1-18 0,-18-159 15,17 177-15,-17-1 16,17 1-16,-17-1 0,-1 19 16,1-19-16,18 1 15,-1-1-15,-17 1 0,35 17 16,-36-141-16,36 177 15,0-1-15,-17-122 16,17 140-16,0 0 0,0 0 16,0 35-16,0-105 15,0 106-15,17-1 16,-17 0-16,36 1 0,-1-54 16,0 71-1,-17 18-15,52-18 0,-52 36 16,70-19-1,-35 19-15,0 17 0,0-18 16,35 0-16,0 18 0,1-17 16,16-1-16,142 1 15,-123 17-15,17 0 0,159-18 16,-142 0 0,1 1-16,212-1 15,-195-17-15,18 17 0,212-17 16,-212 0-16,17 35 15,195-36 1,-212 19-16,18-1 0,0-17 0,211-18 16,-229 35-1,212-35-15,-212 18 16,-18 17-16,0-17 0,160 0 16,-195 17-16,141 0 15,-159 18 1,1 0-16,105 0 15,-123-17-15,0 17 0,53-18 16,-36 18 0</inkml:trace>
  <inkml:trace contextRef="#ctx0" brushRef="#br1">1252 5891 0,'18'-53'16,"17"18"-16,36-53 16,17-35-1,-17 52-15,87-88 16,-69 71-16,122-106 16,-87 88-16,123-141 15,-124 124-15,18-18 16,0 0-16,18-1 15,176-175-15,177-124 16,-230 194 0,-17 35-1,-54 36 1,-123 105-16,89-52 0,-54 17 16,-87 71-1,-1 17-15,-18 1 0,1-1 16,-18 36-16,0-1 15</inkml:trace>
  <inkml:trace contextRef="#ctx0" brushRef="#br1">1517 8573 0,'35'-36'16,"18"1"-16,53-71 16,-35 36-16,-1-1 0,106-105 15,-87 87-15,105-105 16,-88 89-16,105-125 15,-87 124-15,-18-17 16,140-124 0,-122 124-16,17-19 0,0 1 15,282-300 1,-105 141-16,-142 142 16,-17-1-16,18 0 0,-1 0 15,159-158 1,-159 158-16,160-141 15,-178 159-15,125-123 16,-72 52 0,-34 53-16,-124 106 0,-1 0 15,1 1-15,-17 34 16,-19-17-16,19 17 16,-36 36-16</inkml:trace>
  <inkml:trace contextRef="#ctx0" brushRef="#br1">3563 11148 0,'53'-35'0,"70"-142"16,-34 71-16,105-158 16,-88 140-16,123-158 15,-106 123 1,18 1-16,142-195 0,-142 176 16,176-211-16,-140 177 15,158-195 1,-176 194-16,176-211 15,-159 229-15,159-212 16,-176 212-16,0 0 0,-1 0 16,125-141-1,-142 194-15,-18-18 0,1 36 16,-1-1-16,71-87 16,-123 122-16,-18 36 0,0-35 15,-36 71-15,-34 34 16</inkml:trace>
  <inkml:trace contextRef="#ctx0" brushRef="#br1">5697 10936 0,'18'35'16,"70"-70"-1,-53 0-15,36-36 16,70-140-16,-53 87 16,124-193-16,-89 140 15,1 1-15,17-1 16,0 1-16,141-141 16,177-160-1,-159 177-15,-159 177 16,-18 0-16,71-71 15,-123 123-15,0 18 0,-36 0 16,-17 18-16,-1 17 0,-34 18 16</inkml:trace>
  <inkml:trace contextRef="#ctx0" brushRef="#br1">6985 11077 0,'88'-106'15,"-17"36"-15,211-265 16,-176 211-1,123-123-15,-105 141 16,-19-17-16,89-53 16,-105 105-16,-19 18 0</inkml:trace>
  <inkml:trace contextRef="#ctx0" brushRef="#br1">9225 11712 0,'18'0'31,"17"0"-15,53-17-1,-52 17-15,-1-18 16,18 18-16,17-18 16,1 1-16,-54 17 15,19 0-15,-19-18 16,1 18-16,-18-18 16</inkml:trace>
  <inkml:trace contextRef="#ctx0" brushRef="#br1">9543 11501 0,'17'0'16,"19"0"-1,-19 0 1,18 0-16,-17 0 0,53 17 16,-54 1-16,1-1 15,17 19-15,-17-1 16,-18 0-16,-18 1 15,18-1-15,-17-17 0,-54 34 16,36-16-16,-36-1 16,36-17-16,-18 17 15,35-17-15</inkml:trace>
  <inkml:trace contextRef="#ctx0" brushRef="#br1">13917 10989 0,'18'-18'16,"17"1"-16,-17-1 0,17 0 15,35-34-15,-34 34 16,52-35-1,-35 35-15,-18 1 0,-17-1 16,17 0-16,-17 1 16,-18-1-16</inkml:trace>
  <inkml:trace contextRef="#ctx0" brushRef="#br1">14005 10707 0,'-35'35'0,"0"0"15,-1 18 1,19-17-16,17 16 15,0-16 1,0-19-16,17 1 0,19 17 16,-1-17-16,36 17 15,-19-17-15,19 0 16,-36-18-16,1 17 16</inkml:trace>
  <inkml:trace contextRef="#ctx0" brushRef="#br1">7179 14746 0,'0'-18'31,"18"18"-15,-18-17-1,17 17-15,1-18 16,0 18-16,17 0 16,-17 0-16,-1 0 0,18 0 15,-17 0-15,53 0 16,-54 18-16,1-1 16,17 1-16,-35 0 0,18 35 15,-18-36-15,0 54 16,-18-36-16,1 0 15,-1 36 1,0-53-16,1 35 16,17-36-16,0 18 15,0-17-15,35 0 16,0-18-16,-17 17 0,35-17 16,-36 0-16,19 0 15,-1 0 1,-17 0-16,-1 0 0</inkml:trace>
  <inkml:trace contextRef="#ctx0" brushRef="#br1">7197 15011 0,'35'-18'16,"0"0"-16,1 18 16,34-35-1,-35 35-15,36-17 16,-53 17-16,34-18 16</inkml:trace>
  <inkml:trace contextRef="#ctx0" brushRef="#br1">7973 14781 0,'35'0'16,"0"0"-16,18-17 15,-17 17-15,16-18 16,-34 18-16</inkml:trace>
  <inkml:trace contextRef="#ctx0" brushRef="#br1">7973 14958 0,'35'0'0,"18"17"15,-18-17-15,18-17 16,-18-1-16,1 18 0</inkml:trace>
  <inkml:trace contextRef="#ctx0" brushRef="#br1">8749 14640 0,'0'36'16,"-18"16"-1,18 1-15,0 18 16,18-36-16,0-17 0,17 35 15,-18-53-15,19 17 16,-1-34 0,-17 17-16,-1-18 0,19-35 15,-36 36-15,17-1 16,-17 0-16,0 1 0,18 34 31,-1 19-31,1-1 16,17 0-16,-17-17 15,35 17 1,-35-35-16,17 0 16,-17 0-16,-18-35 15,0 17-15,0 1 0,-18-36 16,0 17-16,18 19 16,-17-36-1,-1 35-15,18 0 0,0 1 16</inkml:trace>
  <inkml:trace contextRef="#ctx0" brushRef="#br1">9296 14429 0,'17'-18'15,"19"0"1,-1 1-16,18-1 16,-18 0-16,0 18 15,-17-17-15,0 17 16</inkml:trace>
  <inkml:trace contextRef="#ctx0" brushRef="#br1">9437 14376 0,'0'17'0,"0"36"16,17-17-16,1 34 16,0-35-16,-18 1 15,35 17 1,0-36-16,-17 1 16</inkml:trace>
  <inkml:trace contextRef="#ctx0" brushRef="#br1">9719 14587 0,'53'53'0,"-18"-17"16,1-1-16,34 0 15,-35 0 1,18-17 0,-35-18-16</inkml:trace>
  <inkml:trace contextRef="#ctx0" brushRef="#br1">9895 14587 0,'-52'71'16,"-19"70"-1,36-70 1,35-54-16,0 19 16,17-19-16</inkml:trace>
  <inkml:trace contextRef="#ctx0" brushRef="#br1">10478 14517 0,'35'17'16,"18"-17"-1,-18-17-15,36-1 16,-54 1-16,18-1 0,-17 18 15,-18-18-15</inkml:trace>
  <inkml:trace contextRef="#ctx0" brushRef="#br1">10636 14323 0,'0'123'31,"0"-70"-31,36 53 16,-19-53-16,18 35 16,-17-53-16,0-17 0,17 17 15,-17-35-15</inkml:trace>
  <inkml:trace contextRef="#ctx0" brushRef="#br1">10848 14270 0,'18'106'16,"-1"-36"-16,18 36 15,-17-71-15,0 18 0,17 0 16,-17-35-1,-1-18-15,36 0 16,-35 0-16,52 0 16,-52 17-16,17 19 15,-17-19-15,0 36 16,-18-17-16,-18-1 16,0-17-16,-35 17 15,18-35-15,-35 0 16,52 0-16,-17 0 15,-1-18-15,19 1 0,-1-1 16,18 0-16,0 1 0</inkml:trace>
  <inkml:trace contextRef="#ctx0" brushRef="#br1">10954 14640 0,'-18'18'31,"18"0"-31,0 17 15,0-18-15,0 19 0,0-19 16,0 1-16,18 35 16,-18-35-16,0-1 15,0 19-15</inkml:trace>
  <inkml:trace contextRef="#ctx0" brushRef="#br1">7779 16175 0,'-18'0'15,"-17"0"1,17 0-16,1 18 0,-19 17 15,19 0-15,-1 0 16,0 1-16,1-1 0,17 0 16,0 18-16,17-35 15,19-1 1,-1-17-16,-17 0 0,52-53 16,-35 36-16,-17-36 15,0 18-15,-18-1 0,0 1 16,0 0-16,-18-18 15,0 35-15,1 18 16,-1 18 0,18 0-16,0 17 0,18 18 15,-1-18-15,36 53 16,-17-53-16,17-17 0,-18 17 16,35 1-16,-17-19 15,-35-17-15,0 0 16</inkml:trace>
  <inkml:trace contextRef="#ctx0" brushRef="#br1">5838 16316 0,'18'53'16,"-18"-18"0,18 0-16,-1-17 0,36 0 15,-35-1-15,17-17 16,18-17-16,-35-1 16,-1-17-16,1 17 0,-18 1 15,0-36-15,0 35 16,0 0-16,0 36 15,0 0 1,0 70-16,18-53 16,-1 18-16,19 35 15,-36-53-15,35 36 16,-35-53-16,0-1 16,0 1-16,0 0 0,-18-18 15,-17-18 1,0 0-16,-1 1 0,19-19 15,-18 19-15,-36-71 16</inkml:trace>
  <inkml:trace contextRef="#ctx0" brushRef="#br1">5768 16016 0,'0'18'15,"18"-18"1,-18-18-16,17 0 0,18-17 16,-17 0-16,35-18 15,-53 18-15,35 17 16,-35 0-16,18 18 16,-18 18-16,18 17 15,-1-17 1,1 53-16,17-54 15,18 36-15,-18-35 16,36 17-16</inkml:trace>
  <inkml:trace contextRef="#ctx0" brushRef="#br1">6562 16104 0,'53'0'0,"0"-17"15,-1-1 1,-34 18-16</inkml:trace>
  <inkml:trace contextRef="#ctx0" brushRef="#br1">6526 16263 0,'36'18'16,"34"-18"-1,-17 0-15,53-36 16,-71 36-16</inkml:trace>
  <inkml:trace contextRef="#ctx0" brushRef="#br1">8573 16122 0,'17'0'31,"18"0"-15,1 0-16,17 0 16,-36 0-16,19 0 15,-1 0 1</inkml:trace>
  <inkml:trace contextRef="#ctx0" brushRef="#br1">8573 16334 0,'17'0'16,"18"0"-16,18-18 15,0 0-15,18-17 16,-54 35-16</inkml:trace>
  <inkml:trace contextRef="#ctx0" brushRef="#br1">9931 16069 0,'-36'0'16,"-16"18"-1,16 17-15,-70 0 16,71-17-16,-53 35 16,53-36-1,-18 36-15,53-17 16,-18-19-16,36 19 15,-1-19-15,1-17 0,70 18 16,-53-18 0,1 0-16,17-18 15,-18 18-15,-17-17 16,-1-1-16,-34 0 16,-1 1-16,0-1 0,-17 0 15,17 18 1,-17-17-16,17 17 0,1 0 15</inkml:trace>
  <inkml:trace contextRef="#ctx0" brushRef="#br1">10213 15681 0,'-35'0'16,"17"35"-16,0 36 15,1 52 1,17-70-16,0 18 0,0-18 16,17 53-16,1-71 15,17 0-15,-17 0 16,17-17-16,18 0 15,-18-18-15,-17-18 0</inkml:trace>
  <inkml:trace contextRef="#ctx0" brushRef="#br1">10460 15946 0,'0'0'0,"18"0"0,34 0 16,-34 17 0,53-17-16,-36 0 15,0 18-15,0-18 0,-17 17 16,0 19-16,-18-19 16,0 19-16,0-19 0,-18 19 15,-17-1 1,35-17-16,-18-1 0,18 1 15,18-1-15,-1 1 16,19 0-16,-1-18 16,0 0-16,1 0 15,-19 0 1,-17-18 0,-17 18-16</inkml:trace>
  <inkml:trace contextRef="#ctx0" brushRef="#br1">10583 16140 0,'36'0'16,"17"-18"0,-36 18-16,18 0 0,18-18 15,-35 18 1,0 0-16</inkml:trace>
  <inkml:trace contextRef="#ctx0" brushRef="#br1">10866 15575 0,'88'106'15,"-53"-71"-15,53 71 16,-35-53-16,-18 0 16,1-18-16,-1 0 0,0 1 15,-17-1-15,-18 53 16,0-52-16,-71 52 16,36-53-16,-18 18 15,0 0-15</inkml:trace>
  <inkml:trace contextRef="#ctx0" brushRef="#br1">31291 4921 0,'36'0'15,"-1"-17"-15,0 17 16,-17 0-16,0-18 16,-1 18-1,1 0-15,-18-18 16,-18 18-16,1 0 15,-1 0-15,-17 0 16,-18 0-16,0 0 16,17 0-16,1 0 15,-18 0-15,-70 0 16,70 0-16,-71 0 16,54 0-16,-1 0 0,-87-17 15,87 17-15,-88-18 16,89 18-1,-18-18-15,-1 18 0,-17 0 16,18 0-16,0-17 0,-18 17 16,-105 0-16,105 0 15,18 0-15,-124-18 16,106 18-16,0-17 0,-123-1 16,123 18-1,0-18-15,-123 1 16,105 17-16,-87-18 15,87 18-15,-105 0 16,106 0-16,17 0 16,0-18-16,-18 18 0,-105-17 15,123-1-15,-105 0 16,105 18-16,-124 0 16,125-17-16,-19 17 15,18 0-15,-123 0 16,123 0-16,-123 0 15,123 0-15,0 0 16,0 0-16,-17 0 0,-106-18 16,105 18-1,18 0-15,-141 0 0,142 18 16,-19-18-16,1 17 0,-107 1 16,107 0-1,-106 17-15,105-35 16,18 18-16,0-18 15,1 17-15,-1-17 0,0 18 0,-18-18 16,19 18-16,-72-1 16,89-17-16,0 0 0,-71 18 15,88-18 1,1 17-16,-54-17 16,72 18-16,-1-18 0,-36 0 15,54 0-15,0 18 16,-18-18-1,35 0-15,18 17 16,0 1 0,18 0-1,0-18-15,-18 35 16,0-17-16,17 34 16,-17-16-1,-17-19-15,17 72 16,0-54-16,-18 18 0,18 35 15,-18 18 1,1-36-16,17-17 16,-18 18-16,0-18 0,1 105 15,-1-87-15,0 70 16,1-70-16,-1 70 16,1-71-16,-1 89 15,0-71-15,1 71 16,-1-88-1,0 87-15,18-69 16,-17-19-16,17 1 0,-18 87 16,18-87-1,0 17-15,-18 71 0,18-71 16,-17 71 0,17-71-16,0 71 15,0-89-15,0 89 16,0-88-16,0 70 15,0-71-15,0 1 0,0 88 16,0-89 0,0 1-16,0-1 0,0 1 15,17-1-15,-17 1 0,18 70 16,-18-70-16,0 52 16,18-52-16,-18 70 15,0-88-15,0 17 16,0 71-1,0-88-15,0 18 0,0-1 16,0 124 0,0-52-16,-18-72 15,18 71-15,-18-53 16,18 54 0,-17-72-16,17 89 15,-18-89-15,18 89 16,0-88-16,0 70 15,0-53-15,0 53 16,0-53-16,0-17 0,0 105 16,0-88-1,0 1-15,0 87 16,0-88-16,0 0 0,0 89 16,0-89-16,18 88 15,-18-87-15,17 87 16,1-70-1,-18-18-15,0 0 16,0 0-16,18 106 0,-18-105 16,0-1-16,0-18 0,17 107 15,-17-89 1,0-18-16,18 19 0,-18-19 0,18 89 16,-18-88-1,0-1-15,17 1 0,-17-1 16,18 71-16,-18-70 15,0-18-15,0 17 0,0-17 16,0 71 0,0-71-16,0 52 15,0-69-15,0 17 0,0 17 16,0-34-16,0-1 16,18 0-1,-18-17-15,17 17 0,-17-17 16,18-1-16,-18 1 15,17 0-15,1-18 16,17 17 0,1 1-16,-19-18 0,36 0 15,0 0 1,-18 0-16,71 0 16,-53 0-16,0-18 0,71 1 15,34 17 1,-87-18-16,-1 18 15,19-18-15,87 18 0,-88 0 16,18-17-16,-18 17 16,18 0-16,106-18 15,-106 18-15,123-18 16,-106 18-16,1 0 0,123-17 16,-106 17-16,106 0 15,-106 0-15,124 0 16,-124 0-1,141 0-15,-141 0 16,159 0-16,-159 0 16,18 0-16,-1 0 0,160 17 15,-159-17-15,158 18 16,-140-18 0,140 18-16,-141-18 15,1 17-15,-18-17 0,17 18 16,159 0-16,-176-18 15,0 17-15,17-17 16,-17 18-16,141 17 16,-159-35-16,159 35 15,-159-17-15,0-18 0,123 35 16,-140-35-16,140 18 16,-140 0-1,-18-18-15,0 17 16,-18-17-16,71 18 0,-89-18 15,1 0-15,-18 0 0,52 17 16,-69-17-16,17 0 16,-18 0-16,0 0 15,0 0 1,-17-17-16,-18-1 16,0 1-16,0-1 15,0-17 1,-18 17-16,18-17 15,-17 17-15,-18-35 16,17 18-16,18 0 0,-18-1 16,1-17-16,-19-17 15,19 17-15,-19-53 16,36 36-16,-17 17 0,-1-88 16,0 70-16,18 0 15,-17-105 1,-1 105-16,18-34 0,0 16 15,0-105 1,0 89-16,0-107 0,0 88 16,18 19-16,-18-19 0,17 1 15,1-124 1,-18 123-16,18-140 16,-1 123-16,1-124 15,-18 124-15,0-159 16,18 159-16,-18-159 15,0 159-15,17-18 16,-17 18-16,0-159 16,0 159-16,18-141 15,-18 141-15,18 0 0,-18-142 16,0 125-16,0-125 16,0 125-16,0-142 15,0 159 1,0 0-16,0-159 15,0 159-15,0 0 0,0-142 16,0 125 0,0 34-16,0-17 0,0 0 15,0 0-15,0 0 0,0 17 0,-18-140 16,18 122 0,-18 19-16,18 0 0,0-1 15,0-123-15,0 124 16,0-1-16,18 18 15,-18-141-15,35 18 16,-35 106-16,0 17 16,0 0-16,0-70 15,0 87-15,-17-69 16,-1 87-16,0 18 0,1-70 16,17 87-1,0-17-15,-18 36 16</inkml:trace>
  <inkml:trace contextRef="#ctx0" brushRef="#br1">7285 11853 0,'-18'18'16,"18"0"-1,0 17-15,0 71 16,0-53-16,0 70 16,0-52-16,0 87 15,0-52-15,0 71 16,0-107-16,0 71 16,0-88-16,18 18 15,-18-54-15,0 19 16,18-36-16,-18-18 31,0 0-15</inkml:trace>
  <inkml:trace contextRef="#ctx0" brushRef="#br1">6826 12559 0,'0'-18'31,"18"-17"-15,0 0 0,34-36-16,-34 18 15,35-35-15,-35 53 16,17-18-16,35-53 16,-34 71-16,-19-18 0,19 0 15,-19 18 1,1 17-16,0 0 15,-1 18-15,1 18 16,0 17 0,-1 1-1,-17-1-15,35 53 16,-17-70-16,35 52 16,-35-52-16,17-1 0,0 19 15</inkml:trace>
  <inkml:trace contextRef="#ctx0" brushRef="#br1">31574 5662 0,'88'-35'16,"-18"35"-1,54-18-15,-54 18 0,-17 18 16,53 17-1,-53 0-15,-18 1 0,-17 17 16,0-1-16,-18 1 0,0 0 16,-36 53-16,19-35 15,-19-18-15,1 17 0,18 1 16,-19-1-16,1 71 16,17-52-16,18 69 15,0-69-15,18-19 16,0 18-16,-1-35 0,19 18 15,-19-1-15,54 36 16,-36-71-16,0 18 0,1 18 16,-36-53-1,0 17-15,-36 0 16,19 0-16,-1-17 0,-53 35 16,19 17-1,16-34-15,19-1 0,-1 0 16,-17 54-1,17-19-15,18-17 0,0 18 16,0-1-16,35 71 16,-17-70-16,17 17 0,36 71 15,-36-71-15,18 71 16,-18-71-16,-17-18 16,35 89-1,-53-71-15,17-17 0,-17-1 16,0 72-16,-17-72 15,-1-17-15,-17 35 16,17-52-16,1-19 0,-36 18 16,17-35-1,1 18-15,-18-18 16,0 0-16,0 0 0,-17 0 16</inkml:trace>
  <inkml:trace contextRef="#ctx0" brushRef="#br1">11483 7920 0,'0'18'15,"0"17"1,0-18 0,0 36-16,0-17 15,18 69-15,-18-34 16,0 105-16,-18-70 15,0 18-15,1 105 16,-1-106-16,0-17 16,1 0-16,17-18 0,0-17 15,-18 35-15,18-71 16,0 0-16,0-17 0,0 0 16,18-18-1,-18-18-15,0-17 0,0-1 16,0-17-16</inkml:trace>
  <inkml:trace contextRef="#ctx0" brushRef="#br1">10936 8625 0,'18'-17'16,"17"-54"-1,0 18-15,36-88 16,-18 71-16,-18-19 0,18 19 15,53-71-15,-36 17 16,-52 89-16,17 0 16,-35-1-16,18 1 15,0 35 1,-18 18 0,35 70-16,-18-35 15,19 53-15,-19-71 16,19 53-16,-1-52 15,18 16 1,-18-52-16,36 18 16,-54 0-16,19-18 0,-19 0 15</inkml:trace>
  <inkml:trace contextRef="#ctx0" brushRef="#br1">31556 10848 0,'18'-35'15,"17"35"-15,18-18 16,17 0-16,-17 36 16,0-18-16,0 18 0,71 17 15,-89-17-15,53 52 16,-70-35 0,-1 1-16,1 52 0,-18-35 15,-35 88 1,17-53-16,-17 18 0,0 0 15,-1 0-15,-17 123 16,36-123-16,-36 88 16,53-106-16,-18 71 15,36-89-15,17 54 16,-17-71-16,17 0 16,36 35-16,-1-18 15,-35-34-15,1-19 16,-19 1-16,36 0 15,-53-36 1,-17-17 0,-1 17-16,0 0 0,-52 1 15,52-1 1,-17 18-16,-18 35 0,18 1 16,-1 69-1,19-34-15,17 70 16,17-70-16,19 123 15,-19-106-15,54 106 16,-36-88-16,36 105 16,-36-122-16,-17 34 15,-1-17-15,-17 0 0,0 0 16,-17-1-16,-1 1 0,-53 71 16,18-124-16,18-1 15,-53 19-15,35-53 16,0-1-16,0-17 0,-17 0 15,-1 0-15,-52-35 16,52 17-16,18 1 16,0-1-16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6T03:34:5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3951 6579 0,'-70'18'16,"-1"0"-16,36-1 15,17-17-15,0 0 16,36 0 31,17 0-47,1 0 15,52 0-15,-35 0 16,53 0-16,-36 0 16,36 18-1,-35 0-15,34-1 16,-52-17-16,35 18 15,-52-18-15,34 0 16,-52-18-16,0 1 16,-18-1-16,-36 0 15,19 1-15</inkml:trace>
  <inkml:trace contextRef="#ctx0" brushRef="#br0">4322 6421 0,'0'0'0,"17"17"16,36 1 0,-18-1-16,1 1 0,52 17 15,-53-17 1,18 0-16,-18 17 0,1-17 15,17 35-15,-18-36 16,0 18-16,-17-17 16,-1 0-16,-17 17 15,0-17-15,0-1 16,-35 36-16,17-35 16,-17-1-16,-18 36 15,18-35-15,17 17 0,-35 1 16,36-19-16,17 18 15,0-17 1,0 0-16</inkml:trace>
  <inkml:trace contextRef="#ctx0" brushRef="#br0">11183 7108 0,'18'0'16,"35"0"-1,-18 0-15,53 0 16,-35 0-16,-18 0 15,1 0-15,-1 0 0,18 0 16,-36 18 0</inkml:trace>
  <inkml:trace contextRef="#ctx0" brushRef="#br0">4004 5009 0,'-18'0'0,"1"0"16,17 18 0,35-18-16,18 18 15,0-18-15,70 0 16,-70-18-16,18 18 16,52 0-16,-52-18 15,-18 18-15,-18 0 0,0-17 16,1 17-16,-1-18 15,-17 18-15,-36-17 16,0-1 0</inkml:trace>
  <inkml:trace contextRef="#ctx0" brushRef="#br0">4445 4851 0,'18'0'31,"52"-18"-31,-35 18 16,18-18-16,53 18 16,-53 0-16,0 0 0,53 18 15,-53 0-15,-18-1 16,18 1 0,-35 0-16,-18 17 15,-18 18-15,-17-36 16,-53 54-16,52-36 15,-17-17-15,0 17 0,-17 18 16,35-18 0,-1 1-16</inkml:trace>
  <inkml:trace contextRef="#ctx0" brushRef="#br0">3704 8114 0,'-17'0'15,"17"-18"-15,17 36 32,1-18-32,-1 18 0,54 17 15,17-18 1,36 1-1,-1-18 1,-70-18-16,18 18 0,17-17 16,-35 17-16,0-18 15,-18 18-15,-17 0 16,-18-17-16,0-1 16</inkml:trace>
  <inkml:trace contextRef="#ctx0" brushRef="#br0">4216 7938 0,'-18'-18'16,"36"36"15,-1-1-31,36 36 15,0-35-15,-18-1 0,71 19 16,-53-19-16,0 1 16,0-18-16,35 18 15,-52-1-15,16 1 16,-16-18-16,-36 17 16,-18 1-1,-35 35 1,0-35-16,-35 52 15,53-35-15,-18 1 16,35-1-16,1-17 16,17 17-16,-18-17 15</inkml:trace>
  <inkml:trace contextRef="#ctx0" brushRef="#br0">2999 10019 0,'17'0'47,"19"35"-32,-19 0-15,54 36 16,-36-18-16,53 17 16,-35-17-16,-18-17 0,18-1 15,18 36 1,-1-1-16,-34-52 16,-1 17-16,-17-17 15,-18-36 1</inkml:trace>
  <inkml:trace contextRef="#ctx0" brushRef="#br0">3475 9984 0,'-18'17'15,"1"1"-15,-1 17 16,-53 71-16,36-53 16,-35 70-1,-1 1-15,53-89 16,18 18-16,0-18 0,0 18 16</inkml:trace>
  <inkml:trace contextRef="#ctx0" brushRef="#br0">4057 10354 0,'0'-18'15,"0"36"1,0 35-1,0-18-15,0 53 16,0-52-16,0 52 16,18-53-16,17 36 15,-35-36 1</inkml:trace>
  <inkml:trace contextRef="#ctx0" brushRef="#br0">3175 12753 0,'0'18'15,"18"-1"-15,17 18 16,0-17-16,18 53 15,18-18 1,-36-18-16,0 0 16,1 18-16,-1-35 0,0 17 15,-17 0-15,17-17 0,-17 0 16,17-1-16,-35 1 16,18-18-16,-18-18 15</inkml:trace>
  <inkml:trace contextRef="#ctx0" brushRef="#br0">3528 12823 0,'-35'53'16,"-18"0"-1,35 0-15,0-17 0,-17 87 16,17-70 0,36-18-16,0 0 15,-1-17-15</inkml:trace>
  <inkml:trace contextRef="#ctx0" brushRef="#br0">3986 12965 0,'18'0'15,"0"0"-15,-18 17 16,17 1-16,-17 17 16,0-17-16,0 52 15,-17-34-15,-1 17 16,18-18-16,0 0 16,18-17-16,17-1 15,-17-17-15,17 0 16,-17 0-16,17 0 15</inkml:trace>
  <inkml:trace contextRef="#ctx0" brushRef="#br0">3228 11465 0,'0'-17'16,"0"-1"-16,0 0 15,0 1 1,-18 17 0,18 17-1,0 19 1,0-1-16,0 0 15,-17 36-15,17-54 16,0 36-16,17-35 16,1 17-1,0-17-15,-1-18 16,1 0 0,-1-18-1,1-17-15,-18 17 16,18 1-16,-1 17 31,1 35-31,0-17 16,-18-1-16,17 1 0,19 0 15,-19-1-15,36 1 16,-35-18-16,-1 0 16,19 0-16,-19-18 0,19-35 15,-36 18-15,17 0 16,-17-36-16,-17 36 15,-19-18-15,19 18 16,-19-1 0,19 19-16,17-1 15,17 18-15</inkml:trace>
  <inkml:trace contextRef="#ctx0" brushRef="#br0">4039 11536 0,'0'17'32,"0"19"-32,0-19 0,-17 19 0,17-19 15,0 19-15,0 34 16,0-52-16,0 17 15,0 18-15,0-35 16</inkml:trace>
  <inkml:trace contextRef="#ctx0" brushRef="#br0">3281 14023 0,'0'18'16,"0"34"0,0 1-16,17 36 15,1-36-15,17 35 16,-17-53-16,0 0 16,17 1-1,-17-36-15,17 17 16,-17-17-16,-18-17 15,17-1-15,-17 0 0,0-17 16,-17 35-16,17-18 0,-18 18 16,36 18-1,-1 35 1,1-35-16,35-1 16,-18 1-16,0-18 15,36-18 1,-36 1-16,-17-1 0,-1 0 15,1-17-15,-18-18 16,-18 18-16,-17-36 16,0 36-16,-36-18 15,54 35-15,-19-17 16,19 35-16,34 18 16</inkml:trace>
  <inkml:trace contextRef="#ctx0" brushRef="#br0">4039 14217 0,'36'0'16,"17"-18"-1,-36 18-15,18 36 16,-35-19-16,18 36 16,-36 0-16,1 35 15,-1-52-15,1-1 16,17 0-16,-18 0 0,18-17 0,18 0 16,-1-1-16,1-17 15,-1 0-15,36 0 16,-17 0-16,-19 0 0,19 0 15,-19 0-15</inkml:trace>
  <inkml:trace contextRef="#ctx0" brushRef="#br0">3581 15169 0,'0'18'31,"17"53"-31,1-18 16,17 70-16,-17-70 15,0 53 1,-1-53-16,1 35 15,-18-53-15,0 0 16,0-17-16,0 0 0,0-36 16,0-52-1,0-1 1,17 36-16,36-36 16,0 54-16,18 17 15,-18 0-15,17 35 16,-34 0-16,17 36 15,-53-18-15,-18 35 16,0-35-16,-17-18 16,0 18-16,-18-18 15,-35 36-15,52-54 16,-52 1-16,70-18 16,-17-18-16,35-17 15,0-18 1,18 18-16</inkml:trace>
  <inkml:trace contextRef="#ctx0" brushRef="#br0">4657 10654 0,'-18'0'16,"36"0"-1,52 53 1,-34-36-16,87 72 16,-52-36-16,87 52 15,-87-52-15,105 71 16,-105-71-1,88 70-15,-89-88 16,54 54-16,-89-54 16,35 35-16,-52-52 15,0 17-15,-1-35 16,-34 0 0</inkml:trace>
  <inkml:trace contextRef="#ctx0" brushRef="#br0">5768 11201 0,'18'17'15,"17"36"1,0 0-16,53 18 16,-35-36-16,35 36 15,-35-36-15,18 35 16,-53-34-16,17 17 15,-35-18 1,-18 0 0,-17-17-16,-36-1 0,18-17 15,-52 18 1,52-18-16,-53 0 16,71 0-16</inkml:trace>
  <inkml:trace contextRef="#ctx0" brushRef="#br0">4692 11783 0,'18'0'16,"52"35"-16,-17-17 15,18 17-15,105 18 16,-88 0-16,106 17 16,-88-34-16,-18-1 15,18 0-15,-35 0 0,17 1 16,35 17-16,-70-36 16,-17 1-16,-1 0 15</inkml:trace>
  <inkml:trace contextRef="#ctx0" brushRef="#br0">6050 12153 0,'71'0'16,"-18"0"-16,-36 0 15,19 18 1,-36-1-16,0 1 0,0 17 15,-36-17-15,19 17 0,-19 1 0,-52 34 16,53-35 0,0-17-16,-36 35 15,36-35-15</inkml:trace>
  <inkml:trace contextRef="#ctx0" brushRef="#br0">4657 13053 0,'17'17'16,"19"1"-1,52-18-15,0-18 16,106-17-16,-88 18 15,123-36-15,-123 35 16,88-17 0,-123 35-16,34-36 15,-69 36-15</inkml:trace>
  <inkml:trace contextRef="#ctx0" brushRef="#br0">5750 12771 0,'36'0'16,"34"0"-16,18 0 16,-52 0-16,17 0 15,-36 35 1,-34 18 0,-36 17-16,0-34 0,-18 34 15,1 1 1,34-54-16</inkml:trace>
  <inkml:trace contextRef="#ctx0" brushRef="#br0">4868 14305 0,'0'-17'16,"18"-1"-16,35-35 16,-18 18-16,89-54 15,-54 37 1,1-1-16,88-88 15,-54 70-15,-16 0 0,-19 1 0,71-54 16,-106 71-16,18-35 16,-35 71-1</inkml:trace>
  <inkml:trace contextRef="#ctx0" brushRef="#br0">5644 13370 0,'36'-17'15,"-19"17"-15,19-18 16,69-35-16,1 0 16,-53 36-16,0-1 15,0 18 1,-35 0-16,-18 35 0,0 36 16,0-18-1,-18-18-15,-17 71 0,17-71 16,1 18-16,-19 0 0,19 0 15</inkml:trace>
  <inkml:trace contextRef="#ctx0" brushRef="#br0">4763 15346 0,'-18'17'15,"0"-17"-15,36 0 16,17-35 0,0 0-16,1 0 15,34-54-15,-17 19 16,0-1-16,18 1 0,-1-18 16,18-18-16,89-106 15,-89 106-15,0 0 16,0 1-16,71-89 15,-106 123-15,-18 18 0,-17 0 16,-18 0-16,0 36 16</inkml:trace>
  <inkml:trace contextRef="#ctx0" brushRef="#br0">5891 13776 0,'71'-53'16,"-36"35"-16,53-17 16,-52 18-16,-1 17 15,0 0-15,-17 0 0,0 52 16,-18 37 0,-18-36-16,-17 52 15,17-69-15,-17 34 16,35-52-16,-18-1 15,18 1-15</inkml:trace>
  <inkml:trace contextRef="#ctx0" brushRef="#br0">7179 12241 0,'0'-17'15,"18"17"1,17 0 0,18-18-1,-35 18-15,34 0 16,-16 0-16,-19 18 16,-17 17-16,-17 18 15,-1 0-15,-17 35 16,17-53-16,-35 71 15,53-71-15,0 54 16,0-54-16,53 18 16,-18-36-1,54 1-15,-54-18 16,0 0-16,0 0 16,1 0-16,17-18 15,-53 1-15</inkml:trace>
  <inkml:trace contextRef="#ctx0" brushRef="#br0">7179 12559 0,'35'0'15,"36"-18"1,35 18-16,-71-17 15,18 17-15,0 0 0,0 0 16</inkml:trace>
  <inkml:trace contextRef="#ctx0" brushRef="#br0">8167 12435 0,'-18'-17'31,"36"17"-31,35 0 16,53-18-1,-71 18-15,18 0 16,0-17-16,35 17 15,-70 0-15,17 17 0,-18-17 16,-17 18-16</inkml:trace>
  <inkml:trace contextRef="#ctx0" brushRef="#br0">8290 12629 0,'53'0'15,"18"-17"1,-18 17 0,-18 0-16,-17 0 0</inkml:trace>
  <inkml:trace contextRef="#ctx0" brushRef="#br0">8978 12400 0,'0'-17'0,"0"-1"16,0 0-16,0 36 31,0 35-15,0-18-16,0 0 0,0 36 15,18-36-15,-1 0 16,19 18-16,-19-35 16,36 0-1,-35-18-15,0 0 0,-1-18 16,1 18-16,0-18 0,-18 1 16,0-1-16,17 0 0,-17 1 15,18 17 1,-18 17-16,35 1 15,-17 0-15,17-1 16,-17-17 0,35 0-16,-36 0 15,18-35-15,-17 17 16,-18-34-16,0 16 16,-35-34-1,0 34-15,17 19 0,-35-36 16,35 35-16,1 18 15,-1 0-15,36 0 16</inkml:trace>
  <inkml:trace contextRef="#ctx0" brushRef="#br0">9754 12577 0,'0'17'94,"0"1"-94,0-1 15,0 19-15,0-19 16,18 19-1,-18-1-15,18-17 16,-1-1-16,-17 1 16,18-1-16,-18-34 15</inkml:trace>
  <inkml:trace contextRef="#ctx0" brushRef="#br0">10019 12312 0,'-18'0'0,"36"0"16,0 35-1,17-17 1,0 17-16,0-17 0,54 35 16,-54-18-16,35 18 15,-34-35-15,17 17 16,-36-18-16,1-17 15,-18 18 1,18-18-16</inkml:trace>
  <inkml:trace contextRef="#ctx0" brushRef="#br0">10442 12277 0,'-35'35'16,"17"-17"-1,-35 35-15,18-18 16,0 0-16,-18 36 16,35-36-16,18 0 0,-17 0 15,17-17-15,0 35 16,17-35-16</inkml:trace>
  <inkml:trace contextRef="#ctx0" brushRef="#br0">10742 12594 0,'35'35'16,"-35"1"0,18-1-16,-18 0 15,18-35-15,-18 18 16,17 0-16</inkml:trace>
  <inkml:trace contextRef="#ctx0" brushRef="#br0">11095 12471 0,'18'0'32,"17"0"-32,18-18 15,0 0-15,35 18 16,-53-17-16,0 17 0,18 0 15,-35 0 1,0 0-16</inkml:trace>
  <inkml:trace contextRef="#ctx0" brushRef="#br0">11359 12383 0,'0'52'16,"0"1"0,0-35-16,0 17 0,18 1 15,0 34 1,-18-35-16</inkml:trace>
  <inkml:trace contextRef="#ctx0" brushRef="#br0">11748 12400 0,'-18'53'16,"18"-18"0,-18 1-16,18 34 15,0-35-15,18 18 16,0-17-16,17-19 0,-18 1 16,36-18-16,-35 0 15,17 0-15,-17 0 16,0-35-16,-1 17 15,-17-17-15,0 17 16,18 18 0,-18 18-1,17-18-15,19 35 16,17-35 0,-18 0-16,18 0 15,-36 0-15,19-35 16,-36 17-16,0-35 15,-18 18-15,-35-18 16,36 35-16,-19-17 16,19 35-16,-1-18 15</inkml:trace>
  <inkml:trace contextRef="#ctx0" brushRef="#br0">12383 12577 0,'35'0'0,"0"0"15,18 17-15,-35 1 16,35-1-16,-36 1 15,-17 0-15,0 17 16,-35 0 0,17-17-16,1 0 0,-1-1 15,18 1-15,-18-18 16,18 17-16,18-17 0,0 0 16,17 0-1,-17 0-15,-1 0 16,1 0-16,-1 0 0</inkml:trace>
  <inkml:trace contextRef="#ctx0" brushRef="#br0">12859 12330 0,'17'17'31,"19"1"-15,-19 0-16,1 17 0,53 35 16,-36-52-16,35 53 15,-17-54-15,0 36 16,-18-35-16,1-1 16,-19 1-1</inkml:trace>
  <inkml:trace contextRef="#ctx0" brushRef="#br0">13176 12347 0,'-35'88'15,"-18"1"1,18-19-1,17-17-15,18 18 16,0-54-16,0 1 0,18 0 16,-18-1-16</inkml:trace>
  <inkml:trace contextRef="#ctx0" brushRef="#br0">13476 12559 0,'71'18'16,"-36"-1"-16,0 1 16,-35 17-1,0 0-15,-17 1 16,17-1-1,0-17-15,0-1 16,17 1-16,19-18 16,-19 0-16,1 0 0,-1 0 15,1-18-15,17 18 16</inkml:trace>
  <inkml:trace contextRef="#ctx0" brushRef="#br0">14058 12435 0,'0'-17'15,"18"17"-15,17 0 16,-17 0-1,17 0-15,36 0 0,-18 0 16,-36 0-16,36 0 16,-35-18-16,-1 18 15,-17-17-15</inkml:trace>
  <inkml:trace contextRef="#ctx0" brushRef="#br0">14199 12330 0,'0'70'0,"18"18"15,17-17 1,-35-18-16,18-36 0,0 36 16,-1-35-1,1 0-15,17-18 16</inkml:trace>
  <inkml:trace contextRef="#ctx0" brushRef="#br0">14499 12030 0,'18'176'0,"-1"-17"16,1-71-16,0 36 16,-1-89-16,19 18 15,-36-36-15,17-17 16,1-35 0,0-18-16,-1 18 15,36-36-15,-35 54 16,52-1-16,-34 18 15,34 18-15,-52-1 16,17 54-16,-35-53 16,0 52-1,-18-52-15,-34 35 16,16-36-16,-52 1 16,53-18-16,-71 0 15,71-18-15,-54 18 16,37-17-16</inkml:trace>
  <inkml:trace contextRef="#ctx0" brushRef="#br0">11254 12241 0,'0'-17'16,"0"-1"-16,0 0 15,0 1-15,17 17 16,-34 17 15,17 36-15,0 18-1,17-36-15,-17 36 16,18-54-16,0 36 16,-1-35-16,-17 0 15</inkml:trace>
  <inkml:trace contextRef="#ctx0" brushRef="#br0">6615 11748 0,'17'0'0,"-34"17"32,17 1-32,0 35 15,0 0-15,0 0 16,17 88-16,-17-71 15,0 18-15,0 89 16,0-71-16,0-36 0,0 18 16,0-17-16,-17 52 15,17-70-15,0 0 16,-18 0-16,18 35 16,0-52-16,0-1 15,18-17-15,-1 17 16,1-18-16,0 1 0,34-18 15,-16 18-15,17-18 16,-18 0-16,0 0 16,0 0-16,54 0 15,-36 0-15,-1 0 0,72 0 16,-71 0-16,17 0 16,72 0-1,-54 0-15,-18 0 0,107 17 16,-89-17-16,106 0 15,-106 0-15,124 18 16,-106-18-16,123 0 16,-123 0-16,141 0 15,-124 0-15,142 18 16,-142-18 0,142 0-16,-124 0 15,141 0-15,-158 0 16,17 0-16,141 0 15,18 0 1,-159 0-16,159 0 16,-159 0-16,0 17 0,141-17 15,-141 0-15,0 0 16,247 18 0,-158-18-1,17 0-15,-18 0 16,-105 0-16,105-18 15,71 18 1,-89 0 0,-17 0-1,-17 0-15,-107 0 16,54-17-16,-1 17 16,-87-18-1,-1 18-15,35 0 16,-34-18-16,-19 18 15,-17 18 17,0-36-1,0 1 31,0-1-46,0-17 0,18 17-16,-18-35 15,0 18 1,0-53-16,0 35 16,-18-71-16,18 54 15,-17-89-15,17 71 16,-36-88-1,36 70-15,-17-71 16,-1 89-16,18-53 16,-18 88-16,1-35 15,17 53-15,-35-36 16,35 53-16,-18-35 16,0 36-16,1-1 15,-1 1-15,0 17 16,1 0-16,-1 0 15,0 0-15,-17 17 16,0-17-16,-36 18 16,18-18-16,-70 0 15,52 0 1,-105 0-16,70 0 16,-123 0-16,105 0 15,-140 0 1,105 0-16,0 0 0,-158 0 15,140 0-15,1 0 16,-177 0-16,159 0 16,18 0-16,-195 0 15,177 0-15,18 0 0,-212 17 16,194-17 0,18 18-16,-213 0 15,195-18-15,18 0 0,-212 17 16,212-17-16,-195 0 15,177 0-15,-194 0 16,212 0-16,-212 18 16,211-18-1,-176 0-15,195 0 16,17 18-16,0-18 0,35 0 16,-88 0-16,123 0 15,-35-18 1</inkml:trace>
  <inkml:trace contextRef="#ctx0" brushRef="#br0">15752 12435 0,'-36'0'16,"19"0"0,17-17-16,17 17 31,19 0-31,34 17 16,-17-17-1,0 0-15,0 0 0,0 0 16,70 0-16,-70 0 15,-18-17-15,18 17 0,0-18 16,-35 1 0</inkml:trace>
  <inkml:trace contextRef="#ctx0" brushRef="#br0">16140 12188 0,'35'0'15,"0"0"-15,0 18 16,1 0-16,17-1 0,17 1 16,71 35-1,-105-35-15,-1 17 16,-35-17-16,-18-1 0,-17 36 16,-18-35-16,-35 17 15,35 0 1,18-17-16,-18 0 0,-18 34 15,36-16 1</inkml:trace>
  <inkml:trace contextRef="#ctx0" brushRef="#br0">17498 12100 0,'-18'0'16,"18"18"0,0 35-1,0-18-15,0 0 0,0 1 16,18 17-1,-1-36-15,1 1 0,0 0 16,-1-18-16,19 0 16,-19-18-16,19-17 15,-19 17-15,-17-17 0,18-18 16,-18 35-16,0 0 16,17 36-1,1 35 1,0-18-1,-18 18-15,35 35 0,-35-35 16,35 18 0,-35-36-16,0 36 15,-17-36-15,-1 0 16,0-35-16,-17 18 16,0-18-16,-18-18 15,18 1-15,-36-19 16,53 19-16,-17-36 15,18 35-15,-19-70 16</inkml:trace>
  <inkml:trace contextRef="#ctx0" brushRef="#br0">17427 11783 0,'0'-18'15,"36"-17"-15,-19 17 16,54-35 0,-54 18-16,19 17 0,-1-35 15,-17 36-15,-1-1 16,-17 36-1,0 17-15,18 18 16,-18-18-16,17 1 16,19 34-16,-19-35 0,19 1 15,-19-1-15,19 18 16,-19-35-16</inkml:trace>
  <inkml:trace contextRef="#ctx0" brushRef="#br0">18027 12030 0,'35'0'15,"18"0"1,18 0-1,-54 0-15,19 17 16</inkml:trace>
  <inkml:trace contextRef="#ctx0" brushRef="#br0">18080 12241 0,'53'18'0,"0"0"15,17-18 1,-34 0-16,-19 0 16</inkml:trace>
  <inkml:trace contextRef="#ctx0" brushRef="#br0">18644 12171 0,'-35'0'15,"0"17"1,17 1-16,0 17 16,18 1-16,0-19 15,18 19-15,0-19 16,35 1-16,-36-18 15,36 0 1,-35 0-16,0-18 16,-1 1-16,-17-19 15,0 19-15,-17-36 16,-1 53-16,18-18 0,-18 18 16,36 0-1,0 53 1,-1-18-16,36 18 15,-35-35-15,35 17 16,-18-17-16,18-1 16,-36 1-16</inkml:trace>
  <inkml:trace contextRef="#ctx0" brushRef="#br0">19209 12136 0,'53'0'0,"-36"0"16,19 0-16,34 0 16,-52-18-16,-1 18 15,1 0-15,0 0 0,-36 18 16</inkml:trace>
  <inkml:trace contextRef="#ctx0" brushRef="#br0">19262 12259 0,'35'18'16,"-17"-1"-16,52-17 15,-52 0-15,52 18 16,-52-18-16,0 0 16</inkml:trace>
  <inkml:trace contextRef="#ctx0" brushRef="#br0">20355 11977 0,'0'-18'16,"-17"18"-1,-19 0-15,-17 18 16,18-1-16,-18 19 0,18-1 16,-18 53-1,35-53-15,1 1 0,17 52 16,0-70-16,35 35 15,-17-36-15,17-17 16,-17 18-16,35-18 16,-18-18-16,-18 1 15,-17-1-15,0 0 16,-17-17-16,-36 17 16,35 1-16,-35-1 15,18 18-15,17-18 16,36 18-1</inkml:trace>
  <inkml:trace contextRef="#ctx0" brushRef="#br0">20779 11624 0,'0'-18'16,"-18"18"-1,18 18 1,-18 0-16,18 17 0,-17 0 15,-1 89-15,18-54 16,-18 18-16,18-17 0,18 70 16,0-88-1,17 35-15,0-35 16,1 0-16,-1-35 16,0-18-16,-17 0 15</inkml:trace>
  <inkml:trace contextRef="#ctx0" brushRef="#br0">21078 11924 0,'71'-18'16,"0"18"-1,-36 0-15,53 18 16,-53-18-16,1 18 16,-19-1-16,1 36 15,0-35-15,-36 35 16,0-36-16,-35 54 15,36-54-15,-19 36 16,19-17-16,17-1 16,0-17-16,35-1 15,0 1-15,36 0 16,-36-1-16,18-17 16,-35 0-16,-1 0 15,-34-17 1,-19 17-16</inkml:trace>
  <inkml:trace contextRef="#ctx0" brushRef="#br0">21149 12188 0,'53'0'15,"-35"18"-15,17-18 0,35 0 16,-34 0-1,-1 0-15,-17 0 0,-1 0 16,36 0-16</inkml:trace>
  <inkml:trace contextRef="#ctx0" brushRef="#br0">21713 11677 0,'89'71'16,"-36"-36"-16,52 53 16,-52-35-16,-17 0 0,17 0 15,-1 53 1,-52-54-16,18 54 15,-36-53-15,-52 18 16,35-36-16,-71 18 16,53-35-16,-71-1 15</inkml:trace>
  <inkml:trace contextRef="#ctx0" brushRef="#br0">21960 11395 0,'-17'-18'47,"-18"18"-47,-1-18 15,-52 1 1,17 17-16,1 0 0,-124 0 16,88 0-16,0 0 0,-158 0 15,123 0 1,-159-18-16,141 18 15,-17 0-15,17-17 16,-18 17-16,1 0 0,-194-18 16,193 18-16,-211 0 15,212 0-15,-177 18 16,159-18-16,-159 35 16,194-35-16,-140 35 15,175-35-15,-88 18 16,107-18-16,-19-18 15,71 18 1,0-18-16,53 1 16,18-1-1,0 18-15,17 0 0,0-17 16,-17 17 0,-1 0-16,1 17 15,-18 1-15,0-1 16,0 1-16,0 35 15,0-18-15,-18 36 16,18-36-16,0 18 16,18 0-16,-18-18 0,0 18 0,0 18 15,0-18 1,0 0-16,0 17 0,18 1 0,-18-1 16,0 18-16,0 71 15,0-71-15,17-17 16,-17 17-16,0-17 0,0 70 15,18-71-15,-18 36 16,0-35-16,0-18 16,0 17-16,0-35 15,0 36-15,18-53 16,-18 17-16,17-17 16,1-1-1,0-17-15,-1 0 16,1 18-16,17-18 15,36 0-15,-36-18 16,18 18-16,0 0 0,88-17 16,35 17-1,-88-18-15,18 18 16,18-18-16,123 18 16,-106-17-16,0 17 0,18 0 15,-1-18-15,160 18 16,-142 0-16,1 0 15,-1 0-15,0 18 0,160-18 16,-160 17 0,0-17-16,160 18 0,-178-18 15,-17 0-15,159 0 16,-159 0-16,-17 0 0,123-18 16,-141 18-1,70-17-15,-105 17 16,-19-18-16,37 18 15,-54-18-15</inkml:trace>
  <inkml:trace contextRef="#ctx0" brushRef="#br0">21925 11483 0,'0'-18'0,"18"18"16,-1-17-1,1 17 1,0 0-16,-1 0 16,36-18-1,-17 18-15,16 0 16,-34 18-16,35-18 15,-18 17-15,1 1 16,-1-18-16,0 18 16,-17-18-16,-1 0 15,1 0 1,-18 17-16,0 1 16,0-1-16,18 54 15,-1-36-15,-17 1 16,0 17-16,18 17 0,0 54 15,-18-54-15,17 18 16,-17 71-16,0-88 16,0 17-16,18 71 15,-18-89-15,18 54 16,-1-72-16,1 54 16,-1-17-1,1-54-15,0 0 0,-18 18 16,17-35-16,-17 17 15,0 0 1,-17-35-16,17 18 16,0-1-16,0 1 15,-18-18 17,18-18-17,-18 18-15,1 0 16,-1 18-1,-17 0-15,17-18 16,1 17-16,-1 1 16,-35-18-16,18 18 15,-18-1-15,0-17 16,-35 18 0</inkml:trace>
  <inkml:trace contextRef="#ctx0" brushRef="#br0">23107 12294 0,'0'18'0,"53"-18"16,-18 18-1,106-1-15,36-17 16,-89 0-16,0 0 16,-17 0-16,70 0 15,-71 0-15,-17 0 0,18-17 16</inkml:trace>
  <inkml:trace contextRef="#ctx0" brushRef="#br0">23777 12100 0,'36'18'16,"-19"0"-16,36-1 15,53 36 1,-53-18-16,70 36 16,-70-36-16,-18 36 15,-35-36-15,-35 36 16,0-36-16,-71 18 15,53-18-15,-53 18 16,53-35-16,18-18 16,0 17-16,17-17 0</inkml:trace>
  <inkml:trace contextRef="#ctx0" brushRef="#br0">24924 12083 0,'0'-18'16,"0"36"-1,35-18-15,-17 0 16,17 0-16,0 0 0,18-18 16,0 0-16,18 1 0,52-54 15,-52 18-15,34-35 16,-52 35-16,0-53 16,-35 71-1,0-53-15,-18 53 16,-36-18-1,19 35-15,-36 18 0,35 18 16,-35 52-16,36 1 16,-1 70-1,0-53-15,1 124 16,-1-89-16,-17 71 16,17-106-16,-35 36 15,36-71-15,-19-18 16,19-17-16,-19-18 15,1 0-15,17-36 16,1 1-16,17-18 16,0 18-16,53-18 15,-36 35-15,72 18 16,-54 18-16,71 35 16,-71-35-1,35 52-15,-34-35 16,-1 18-16,-17-35 15,-18 35 1,0-35-16,-18-1 16</inkml:trace>
  <inkml:trace contextRef="#ctx0" brushRef="#br0">26317 11642 0,'-17'-18'0,"-1"18"16,0 18-1,1 17-15,-19 88 16,36-70-16,-35 88 16,35-70-16,0 70 15,0-88-15,53 71 16,-35-89-16,17 18 15,0-36-15,1 1 16</inkml:trace>
  <inkml:trace contextRef="#ctx0" brushRef="#br0">26917 12206 0,'-18'-18'0,"-35"-17"16,36 18-16,-36-1 16,18 18-16,-1 0 15,19 35-15,-19-17 0,1 70 16,17-35-16,18 0 16,18 35-16,0-53 15,52 1-15,-34-19 16,-1 1-16,0-18 15,0-18-15,1 18 0,-19-35 16,19 17-16,-1-52 16,-35 17-16,18 18 0,-18-36 15,0 36-15,-18-1 16,18 19-16,-18-1 16,18 36-1,0 35 1,0-18-16,18 18 0,17 0 15,-17-18-15,35 18 16,-36-18-16,1 1 16,0-36-16</inkml:trace>
  <inkml:trace contextRef="#ctx0" brushRef="#br0">27323 12541 0,'0'36'0,"-18"-19"15,0 36-15,1-35 16,-1-1-16,-35 19 15,36-19-15,17 1 0,-18-18 16,0 0-16</inkml:trace>
  <inkml:trace contextRef="#ctx0" brushRef="#br0">27570 12241 0,'0'18'16,"-18"17"-16,18 1 0,0 52 16,18-53-16,35 36 15,-18-54-15,35 19 16,-34-36-16,17 0 15,-36-18-15,18-17 16,-35 17-16,18-35 16,-18 18-16,0 17 15,0-17-15,0 17 16,0 1-16,0 34 16,0 54-1,0-18-15,18 0 0,-1 70 16,1-52-1,-18-18-15,35 52 16,-35-52-16,0 0 16,0-17-16,-35-1 15,17-18-15,-52-17 16,35 0-16,-54-35 16,54 18-16,-18-19 15,36 19-15,-1-36 16</inkml:trace>
  <inkml:trace contextRef="#ctx0" brushRef="#br0">28134 11748 0,'18'17'16,"35"54"-16,-36-18 15,36 88-15,-18-71 16,18 89 0,-35-88-16,0-1 0,-1 36 15,-34-53-15,17-18 16,-71 18-16,36-35 15,-18-1-15</inkml:trace>
  <inkml:trace contextRef="#ctx0" brushRef="#br0">28222 11183 0,'-53'-18'15,"-17"-17"1,-18 18-1,17 17-15,-88-18 16,53 18-16,-141 0 16,124 0-16,-177 0 15,141 0-15,-176 0 16,159 0-16,-159-18 16,158 18-16,-158-17 15,176 17-15,-140 0 16,175 17-16,18-17 15,18 0-15,0 18 0,-18-18 16,71 0 0,0 18-16,52-1 31,18 1-31,-17-1 16,0 19-16,-1-19 15,-17 19 1,-17-1-16,-1 35 15,0-34-15,1 52 16,-1-18-16,1 72 16,17-72-16,-18 18 0,18 1 15,-18-1-15,18 88 16,0-88-16,0 1 16,0 140-1,0-159-15,0 1 0,18 35 16,-18-71-16,0 0 15,18 54 1,-18-72-16,17 36 16,1-35-16,35 17 15,-36-35-15,1 0 16,53 18-16,-36-1 16,71 1-16,-36-18 15,71 18 1,-70-18-16,123 0 15,-88 0-15,105 17 16,-87-17-16,140 18 16,-122-18-16,140 17 15,-141-17-15,18 0 16,-18 0-16,18 0 0,140 0 16,-158 0-16,124 0 15,-141 0-15,105 0 16,-141 0-16,88 0 15,-105 0 1,70-17-16,-88 17 16,0 0-16,35-18 15,-35 18-15,-35-17 16,-36-1 0,0 0-1,18 1 1,-17-19-16,17 19 15,0-19-15,0-69 16,0 52-16,17-18 0,-17-123 16,0 106-16,0-36 15,0 19-15,-17-125 16,17 124-16,17-88 16,-17 106-16,0-53 15,18 71-15,0-54 16,-18 89-16,35-71 15,-35 71 1,18-53-16,-18 52 16,17-17-16,-17 36 15,-35 17 1,17 0-16,-52 17 16,17 1-16,0 0 15,-71 17-15,36-35 16,0 18-16,-141 17 15,105-35-15,-123 53 16,124-36-16</inkml:trace>
  <inkml:trace contextRef="#ctx0" brushRef="#br1">3175 12100 0,'0'-17'16,"-18"17"0,1 0-1,-1 0 1,36 0 15,17 0-15,0 17-1,1-17-15,69 18 16,-34 0-16,-18-1 0,88 1 16,-53-18-16,-17 17 15,-1-17-15,-17 0 0,0 0 16,35 0-16,-52 0 16,-1 0-16,-17 0 15,-36 0 1</inkml:trace>
  <inkml:trace contextRef="#ctx0" brushRef="#br1">3316 14764 0,'-18'0'16,"1"0"-1,34 0 16,36 0-15,-17 17-16,70-17 16,-36 18-16,71-18 15,-53 0-15,-17 0 16,-1 0-16,1 0 0,-18 0 16,53-18-16,-71 18 15,36 0 1,-54-17-16</inkml:trace>
  <inkml:trace contextRef="#ctx0" brushRef="#br1">3510 16422 0,'0'17'16,"18"-17"-1,-1 0-15,54 18 16,-18-18-1,-18 0-15,106-18 16,-88 18-16,35-17 16,-35 17-16,-17 0 15,17 0-15,-36 0 16,1 0-16</inkml:trace>
  <inkml:trace contextRef="#ctx0" brushRef="#br1">26599 13899 0,'-17'-52'16,"17"34"-16,0 36 31,17 52-15,-17 1-16,18 17 0,-18 18 16,0 0-16,0 158 15,0-123-15,0-17 0,0-18 16,0-1-16,18 54 15,-18-88-15,17-18 16,-17-18-16,0-18 0,0 19 16,-17-36-16,17-18 15</inkml:trace>
  <inkml:trace contextRef="#ctx0" brushRef="#br1">26141 14517 0,'-18'0'16,"18"-18"15,35-17-15,-17 0-16,0-1 0,35-69 15,-18 52-15,-17 0 16,35-53-16,-36 53 15,18-18-15,1 18 0,-1 18 16,36-53 0,-36 53-16,18-1 0,-18 1 15,0 18-15,-17-1 0,35 0 16,-36 18-16,36 36 16,-35-1-16,17 35 15,1-17-15,-19 0 16,36 18-1,-18-1-15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6T03:37:5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29016 9049 0,'0'17'63,"0"36"-48,0-17-15,0 69 16,0-52-1,0 18-15,0 70 16,0-70-16,18 52 16,-18-52-16,0-18 15,17-18-15,-17 18 0,18-18 0,0 0 16,-18-17 0,0 0-16,17-1 15</inkml:trace>
  <inkml:trace contextRef="#ctx0" brushRef="#br0">28698 9366 0,'-17'0'31,"17"-17"-16,0-1 1,0-17-16,17 17 16,1-35-16,-18 36 15,18-19-15,-18 19 16,17-19-16,19 1 16,-19 0-16,1 17 15,17-17-15,-17 17 0,17 18 16,-35-17-16,18 17 15,17 17 1,0 1-16,-17-1 0,53 19 16,-54-19-16,18 1 15,1 17-15,17 1 16,-36-1-16,1-17 16,0 17-16,-1-18 0</inkml:trace>
  <inkml:trace contextRef="#ctx0" brushRef="#br0">27111 8132 0,'-18'0'79,"1"0"-64,-19 0 1,1 0-16,-53 0 15,35 17-15,-88-17 16,53 0-16,0 0 0,-1 0 16,-87 0-16,105 0 15,1 0-15,-36 0 16,71 0-16,-1 0 0,1-17 16,18 17-1,17 17 1</inkml:trace>
  <inkml:trace contextRef="#ctx0" brushRef="#br0">26370 8008 0,'-17'0'0,"-36"0"16,0 0-16,0 18 16,0-18-16,-18 17 0,18 1 15,-70 0-15,88-18 16,-36 17-16,53-17 15,1 18 1,34 0-16,36-1 16,-17 1-16,52 35 15,-53-36-15,71 19 16,-71-19-16,36 1 16,-54 0-16,1-1 15</inkml:trace>
  <inkml:trace contextRef="#ctx0" brushRef="#br0">22225 9490 0,'-35'-18'15,"-1"18"1,1 0 0,18 18-1,-1-1-15,0 19 16,18 17-16,0-36 15,0 18-15,18 1 16,0-19-16,17 19 16,-18-36-16,19 0 15,-19-18-15,19-17 16,-36 17-16,35-52 16,-17 34-16,17-70 15,-35 54-15,0-72 16,0 71-16,-18-70 15,1 70-15,-19-18 16,36 54-16,-17-1 16,-1 18-1,18 53-15,0-18 16,0 36-16,0-18 0,18 17 16,17 71-16,0-70 15,18 35 1,-18-71-16,18 35 15,-35-52-15,17 17 16,-17-35-16,0 0 16</inkml:trace>
  <inkml:trace contextRef="#ctx0" brushRef="#br0">22719 9190 0,'-18'0'16,"36"0"15,0 0-15,17 0-16,-18 0 15,19 0-15,-19 0 16,1-18-16,17 1 16,-17-1-16,-18 0 0,18 1 15,-18-1 1,-18-35-16,18 35 15,0-17-15,-18 0 16,18 0-16,-17 17 16,17 0-16,0 36 15,17 35 1,-17 0-16,18 53 16,0-53-16,-18 70 15,0-70-15,0 70 16,-18-70-16,-17 18 15,17-36-15,-35 18 16,35-18 0,-17-17-16,18-18 15,-1-35 1,18 17-16,0-17 0,18 0 16,17-18-1,0 35-15,18 0 16,-18 18-16,36 18 15,-36 0-15,36 17 16,-54-17-16,19-1 0,-1 18 16,-17-35-1,-18 18-15,0 0 16</inkml:trace>
  <inkml:trace contextRef="#ctx0" brushRef="#br0">23389 8961 0,'0'0'0,"-17"0"16,-1 0 31,18 35-47,-18 0 16,18 18-16,0-18 15,0 1-15,-17 69 16,17-52-16,0-17 15,0 17-15,17-18 0,1 35 16,0-52 0,-1 17-16,1 1 0,-1-19 15,1 1-15</inkml:trace>
  <inkml:trace contextRef="#ctx0" brushRef="#br0">23777 9349 0,'0'0'0,"-17"-18"15,-1 18 1,-17-18-16,17 18 15,-17 0-15,17 18 16,0 0 0,1 17-16,17 18 15,17-36-15,1 36 16,0-35-16,17 17 16,-17-35-16,35 18 15,-36-18-15,19-35 16,-19 17-16,1-35 15,-18 18-15,0-18 16,0 35-16,-18-17 16,18 17-16,0 36 31,-17 35-15,34 0-16,1-36 15,-1 19-15,19 17 16,-19-36-16,1 1 15</inkml:trace>
  <inkml:trace contextRef="#ctx0" brushRef="#br0">24024 9560 0,'0'18'0,"-35"17"15,17-35-15,1 35 16,-1-17-16,0 0 16,18-1-16</inkml:trace>
  <inkml:trace contextRef="#ctx0" brushRef="#br0">24183 9419 0,'0'18'0,"0"-1"16,-18 1-16,18 0 0,0 17 16,0-17-16,36 17 15,-19-17-15,18-18 0,1 17 16,-1-17-1,-17-17-15,35-1 16,-36 0-16,1 1 0,-18-19 16,18 19-16,-18-1 15,0 0-15,0 36 16,0 17 0,0 1-16,17 17 15,-17-18-15,18 0 0,-1 0 16,-17 1-16,0-1 15,0 0-15,0 18 0,-17-35 16,-18 17-16,17-35 16,-35 0-1,35-18-15,-35 1 16,18-1-16,0-35 16,17 36-16,1-36 15</inkml:trace>
  <inkml:trace contextRef="#ctx0" brushRef="#br0">24553 8925 0,'18'18'16,"35"35"0,-35-18-16,34 71 15,-34-35-15,35 52 16,-35-52-16,-18-19 0,17 37 16,-17-54-1,-17 0-15,-1-17 0,0-1 16,1 1-16,-19 0 0,-34 17 15</inkml:trace>
  <inkml:trace contextRef="#ctx0" brushRef="#br0">21925 10142 0,'18'0'16,"-1"0"-16,177 18 16,-88-18-16,159 0 15,52 18 1,-123-18-16,-17 0 0,193 0 16,-176 0-1,-17 0-15,140 0 16,-193 0-16,-19 0 0,37 0 15,-107 0-15,0 0 16,-53 17 0,-34-17-1</inkml:trace>
  <inkml:trace contextRef="#ctx0" brushRef="#br0">22842 9155 0,'0'-18'0,"18"18"78,0 0-62,-1 0 0,1 0-16,0-18 15,-1 18 1,1-35-16,-1 35 15,-17-18-15,0 1 16,18-1-16,-18-17 16,0 17-16,0-17 15,0 17-15,0 1 16,0-1-16,0 0 16,-18 18-16,18-17 0,-17 17 15,-1 0 1,-17 17-1,17 1-15,1 0 16,-1-1-16,-17 1 16,35 0-16,0-1 15</inkml:trace>
  <inkml:trace contextRef="#ctx0" brushRef="#br0">23001 10742 0,'-18'-18'0,"1"18"0,-1 0 16,1 18 0,-19-18-16,19 35 15,-1-17-15,0 17 16,18-17-16,0 17 0,0 0 16,18-17-16,0 0 15,35-18-15,-36 0 16,1 0-16,35-18 15,-36 0-15,1-17 16,0-18-16,-18 18 16,0-53-16,0 35 15,-18-35-15,18 35 16,-35-35-16,17 35 16,-17-18-1,17 53-15,18 54 16,0 52-1,18-35-15,35 88 16,0-18 0,-18-70-16,0 0 15,53 18-15,-70-36 16,17-17-16,1 17 16,-19-35-16,1 0 0</inkml:trace>
  <inkml:trace contextRef="#ctx0" brushRef="#br0">23654 10707 0,'-18'-18'0,"-35"1"16,36-1-16,-19 18 15,-17 0-15,18 18 16,17-1-16,-17 18 16,18 1-16,17 34 15,0-34-15,17-1 16,36 18-16,-18-36 15,18 1-15,-17-18 16,34 0-16,-52-18 16,17-17-16,-17 17 15,-1-52-15,-17 35 16,-17-36 0,17 53-16,-18-17 15,0 18-15,18 34 16,18 36-1,0-18-15,35 36 16,-18-53-16,35 34 16,-34-16-16,17-1 15,-18-17-15,-17 17 16</inkml:trace>
  <inkml:trace contextRef="#ctx0" brushRef="#br0">19385 9507 0,'0'18'15,"18"0"1,-18 17 0,17-17-16,1 17 15,-18-18-15,35 19 16,-35-19-16,18 1 16,0-18-16</inkml:trace>
  <inkml:trace contextRef="#ctx0" brushRef="#br0">19579 9525 0,'0'18'16,"0"-1"0,0 1-16,18 0 15,-18 34-15,17-34 16,1 17-16,-18-17 15</inkml:trace>
  <inkml:trace contextRef="#ctx0" brushRef="#br0">19897 10125 0,'-18'-18'16,"-17"18"-16,-36 18 16,36 17-1,0 18 1,17-18-16,18 18 15,18 0 1,-1-18-16,36 1 16,-18-36-16,-17 0 0,53 0 15,-54-18-15,19 0 16,-19-17-16,1 0 0,-18-1 16,18-52-1,-18 35-15,-18 0 0,18 1 0,-18-54 16,1 35-1,-1 18-15,-17 0 0,17 0 16,0 18-16,1-18 16,17 71-1,0 35 1,17 0-16,1 0 0,17 52 16,1-34-16,-19-18 15,19 53-15,-19-53 16,1-18-16,17 53 15,-17-70-15,-1 17 0,1-35 16</inkml:trace>
  <inkml:trace contextRef="#ctx0" brushRef="#br0">20338 10142 0,'-18'-17'0,"0"17"16,1 0-16,-19 17 16,19 36-1,-1-35-15,18 17 0,18 0 16,-1 1-1,1-19-15,17-17 16,-17 0-16,0 0 16,-1 0-16,1-35 15,-18 17-15,0-17 16,0 0-16,0 0 16,0 17-1,0 36 1,18-1-1,-1 1-15,1 0 0,-1-1 16,1 1-16,17-18 16,-17 0-1</inkml:trace>
  <inkml:trace contextRef="#ctx0" brushRef="#br0">20479 9419 0,'-18'0'16,"18"18"-16,-18-18 15,18 35 1,0-17-16,18-18 0,-18 17 15</inkml:trace>
  <inkml:trace contextRef="#ctx0" brushRef="#br0">20585 9454 0,'0'36'31,"0"-19"-31,0 19 15,0-19 1,17 1-16</inkml:trace>
  <inkml:trace contextRef="#ctx0" brushRef="#br0">20920 9966 0,'17'0'16,"36"0"0,-17 0-16,52 0 15,-53 0-15,36 0 16,-54 0-16,1 0 15</inkml:trace>
  <inkml:trace contextRef="#ctx0" brushRef="#br0">20937 10178 0,'71'17'16,"-1"-17"-1,-34 0-15,34 0 16,-34 0-16</inkml:trace>
  <inkml:trace contextRef="#ctx0" brushRef="#br0">20990 12541 0,'18'0'16,"17"0"0,0 0-16,1 0 0,-1 0 15,18 0-15,18-17 16,-36 17-16,-18 0 16,19 0-16,-19 0 0,1 0 15,-36 0 1</inkml:trace>
  <inkml:trace contextRef="#ctx0" brushRef="#br0">21114 12735 0,'35'18'15,"36"-18"-15,-54 0 16,19 0-16,-1 0 0,0-18 15</inkml:trace>
  <inkml:trace contextRef="#ctx0" brushRef="#br0">22190 12629 0,'35'0'16,"18"0"-16,-35 0 15,34-17-15,-16 17 16,-1 0-1,-17 17-15,-1-17 16,-17 18-16</inkml:trace>
  <inkml:trace contextRef="#ctx0" brushRef="#br0">22842 11959 0,'-17'35'16,"17"18"-16,0-17 0,17 34 15,19-35 1,-1 1-16,0-1 0,0-17 0,36-18 15,-36 0 1,1 0-16,-1-36 0,0 19 16,0-54-16,-35 36 15,0-53-15,0 52 16,0 1-16,-17 0 16,-1 17-16,18 36 15,18 17 1,-18 0-16,17 36 15,1-36-15,0 53 16,-18-52-16,17 17 16,1-18-16,-18 0 15,0-17 1,-18 0 0,1-18-16,-1 0 15,0 0-15,-17-18 16,18 18-16,-1 0 15,0-18-15,1 18 0,-1 0 16,0 0-16</inkml:trace>
  <inkml:trace contextRef="#ctx0" brushRef="#br0">22648 12735 0,'18'0'16,"35"0"0,-18-17-16,89 17 15,-36 0-15,88-18 16,-88 18-16,89-18 16,-89 18-16,35 0 15,-87 0-15,17 0 16</inkml:trace>
  <inkml:trace contextRef="#ctx0" brushRef="#br0">23301 13000 0,'-18'-18'31,"1"1"-31,-1 17 15,0 0-15,-34 0 16,34 17 0,-35 1-16,35 0 15,-17 17-15,35 0 16,0 0-16,0-17 16,0 17-1,18-17-15,17-18 16,-17 0-16,17 0 15,-17 0-15,-1-18 16,1 1-16,-1-1 16,1 0-16,-18 1 0,18-1 15,-18 0-15,0-17 16,0 18-16,17 34 31,-17 36-15,18-35-16,0-1 0,17 19 15,-17-19-15,-1 1 16,1 0-16,-1-18 16,1 0-16,-18 17 15,-18-17 1</inkml:trace>
  <inkml:trace contextRef="#ctx0" brushRef="#br0">24130 12665 0,'18'0'0,"17"0"16,-17 17-16,17-17 16,0 0-16,53-17 15,-35 17-15,-17 0 0,16 0 16,-16 0 0,-19-18-1</inkml:trace>
  <inkml:trace contextRef="#ctx0" brushRef="#br0">24395 12612 0,'0'35'0,"0"0"15,0 1-15,17-1 0,-17 35 16,18-34-16,0-1 15,-1-17-15</inkml:trace>
  <inkml:trace contextRef="#ctx0" brushRef="#br0">24888 11942 0,'18'88'16,"0"0"-1,-1 0 1,1-53-16,-18 36 15,18-18 1,-18-35-16,17-1 16</inkml:trace>
  <inkml:trace contextRef="#ctx0" brushRef="#br0">25171 12188 0,'0'0'0,"17"0"0,36-17 15,-35 17-15,0 0 0,34-18 16,-34 18 0</inkml:trace>
  <inkml:trace contextRef="#ctx0" brushRef="#br0">25541 12083 0,'-18'35'16,"18"0"-16,0-17 15,18 35 1,35 0-16,-35-53 15,17 17-15,-17-17 0,52-35 16,-35 17-16,1 1 16,-19-19-16,19 1 15,-19 0-15,1-36 0,-18 54 16,0-19-16,0 19 16,-18 17-16,18 17 15,0 19-15,0-1 16,0 0-16,18 36 15,0-36-15,-1 18 0,1 0 16,-18-18 0,17-17-16,-17 0 0,0-1 15,-17 1-15,-1-18 16,1 0-16,-36-18 16,17 18-16,-34 0 15,52-17-15,-17 17 16,17 0-1,1 0-15</inkml:trace>
  <inkml:trace contextRef="#ctx0" brushRef="#br0">24730 12718 0,'17'-18'15,"19"18"1,52-18 0,-35 18-16,70 0 15,-52-17-15,123 17 16,-88 0-16,105 0 16,-105 0-16,88 0 15,-141 0-15,53 0 16,-88 0-1,-1 0-15,-34 0 16,-36 17-16</inkml:trace>
  <inkml:trace contextRef="#ctx0" brushRef="#br0">24977 12894 0,'0'18'16,"17"17"-1,1 0-15,0 36 16,-18-36-16,17 18 15,-17-18-15,0 18 16,0-35-16,0-1 16,-17-17-16</inkml:trace>
  <inkml:trace contextRef="#ctx0" brushRef="#br0">25277 13123 0,'17'0'31,"1"0"-31,17 0 16,0-17-1,-17 17-15,0 0 16,17 0-16,0 0 16,-17 0-16</inkml:trace>
  <inkml:trace contextRef="#ctx0" brushRef="#br0">25929 13053 0,'0'-18'0,"-17"1"16,-1 17-1,0 0-15,-17 0 0,17 0 0,-17 0 16,0 35-1,35-18-15,-18 1 16,18 35-16,18 0 16,-1-18-16,1-17 15,0-1-15,17 1 16,-17-18-16,-1-18 16,1 18-16,0-52 15,-18 34 1,17-35-16,-17 35 15,18-17-15,-18 17 16,0 1-16,0 34 31,0 36-15,35 0 0,-35-17-16,35-19 15,-17 1-15,0 17 0,35-17 16,-36-1-16,1-17 15,-1 18-15</inkml:trace>
  <inkml:trace contextRef="#ctx0" brushRef="#br0">19861 10813 0,'-17'0'0,"-1"0"15,36 0 17,17 0-17,-17-18 1,70 18-16,-18-18 16,54 1-1,17-1-15,-53 18 16,-53 0-16,-17 0 0</inkml:trace>
  <inkml:trace contextRef="#ctx0" brushRef="#br0">19861 8202 0,'18'0'47,"0"0"-16,-36 0 79,-17 0-95,-1 0-15,-52 0 16,18 18-16,-1-18 16,1 0-16,-1 0 0,-105 0 15,87 0 1,1 17-16,18-17 0,-54 0 15,36 0 1,53 18-16,17-18 0,1 0 16,17-18-1,17 1 1,1 17-16,-18-18 16</inkml:trace>
  <inkml:trace contextRef="#ctx0" brushRef="#br0">19050 8132 0,'0'-18'16,"-18"18"-16,1 0 15,-1 0-15,-17 0 16,17 0-16,-52 0 16,34 0-16,-69 18 15,34-1 1,-70 1-16,53-1 16,-53 19-16,88-36 15,-18 35 1,53-17-16,36 17 15,17-17-15,89 34 16,-54-16-16,107-1 16,-107-17-16,1-1 0,-1 1 15,-34 0-15,-1-1 16</inkml:trace>
  <inkml:trace contextRef="#ctx0" brushRef="#br0">8290 10301 0,'0'-18'16,"0"1"-16,-17-1 16,-1 18-1,0-17-15,1 17 0,-1 0 16,0 17-16,-17 18 16,0-17-16,0 53 15,35-18-15,-18-18 16,18 35-16,0-34 15,18-19-15,-1 1 16,1 0-16,17-1 0,0-17 16,1-17-1,-19-19-15,19 19 16,-19-19-16,1 1 0,0-35 16,-1 17-16,-17-36 15,-17 37-15,-1-72 16,18 54-16,-35-72 15,17 72-15,-17-18 16,17 70-16,0 0 16,1 36-1,17 35 1,0 0-16,17 53 16,1-53-16,0 0 15,35 70-15,-18-70 16,0 0-16,18 53 15,-18-53-15,1-18 0,17 35 16,-36-52 0,1 0-16,17 17 15,-17-35-15</inkml:trace>
  <inkml:trace contextRef="#ctx0" brushRef="#br0">8678 9984 0,'-17'0'16,"34"0"-1,1 0 1,35-18-16,0 0 15,-18 18-15,18 0 0,-18 0 16,36 0-16,-36 36 16,-35-19-16,0 19 15,0-19-15,-35 54 16,17-36-16,-35 18 16,36-18-16,-1 0 15,0 1-15,18-1 16,18-17-16,17-1 15,-17 1-15,17-18 0,36 18 16,-36-18 0,0 0-16,1-18 15,-19 18-15,1 0 16,-18 18-16,-35-18 16</inkml:trace>
  <inkml:trace contextRef="#ctx0" brushRef="#br0">8731 10231 0,'71'-18'16,"88"-17"-1,-54 17 1,-34 0-16,-53 18 16,-1 0-16</inkml:trace>
  <inkml:trace contextRef="#ctx0" brushRef="#br0">9737 10037 0,'35'0'15,"-17"0"1,35 0-16,-18 0 16,18-18-1,-18 18-15,-17 0 0,17 0 16,-35 18-16</inkml:trace>
  <inkml:trace contextRef="#ctx0" brushRef="#br0">9737 10354 0,'70'0'16,"1"0"-1,-54 0-15</inkml:trace>
  <inkml:trace contextRef="#ctx0" brushRef="#br0">8149 10971 0,'18'-17'31,"-1"-1"-15,1 0-16,17 1 15,-17-1-15,17 1 16,-17 17 0,0-18-16,-1 36 15,1-1 1,-18 1-16,35 17 16,-17-17-16,-1-18 15,1 17-15,35-17 16,-35 0-16,17 0 0,35-35 15,-34 17-15,-1 1 16,0-1-16,18-17 16,-35 17-16,35 18 15,-36 18-15,19 0 16,-1-1-16,18 1 16,-18-1-16,36 1 15,-54-18-15,54 0 16,-53 0-16,34-18 15,-34 1-15,0 17 16,-1-18 0</inkml:trace>
  <inkml:trace contextRef="#ctx0" brushRef="#br0">10971 9560 0,'0'-17'15,"0"-1"-15,-17 0 16,-1 18 0,0 0-1,-17 18-15,0 0 16,0 35-16,17-18 16,0 0-16,18 0 15,-17 36-15,34-53 0,-17 17 16,53-17-1,-35-1-15,52-34 16,-34-1-16,-1 0 16,-17-17-16,35-53 15,-36 52-15,-17-16 0,0 16 0,0-17 16,0 0-16,-17 1 16,-1-1-16,-17 0 0,17 0 15,-35-35-15,18 70 16,17 0-16,1 1 15,17 34-15,0 72 16,17-37 0,1 1-16,52 53 15,-17-53-15,-17-18 16,17 18-16,-1-17 0,-16-1 0,-1-18 16,0 19-16,18-1 15,-35-35 1</inkml:trace>
  <inkml:trace contextRef="#ctx0" brushRef="#br0">11448 9472 0,'-18'0'15,"36"0"1,-18-18-16,17 1 0,54-18 16,-54 17-16,36-35 15,-17 35-15,-19-17 16,1-35-16,-18-1 16,0 36-1,-18 17-15,1-17 0,-36 17 16,35 18-16,0 18 15,1-1-15,-18 54 16,35-36-16,0 18 16,0 0-16,35 71 15,-18-54-15,-17-17 0,18 35 16,-18-53-16,0 1 16,-18 17-16,1-18 15,-1-35-15,-17 18 16,17-18-16,1-18 15,-1 0 1,0 1-16,36-1 16,0 18-16,-1-18 0,54 36 15,-36-18-15,18 18 16,18 17 0,-36 0-16,0-17 0,36 0 15,-36-1 1,-35 1-16</inkml:trace>
  <inkml:trace contextRef="#ctx0" brushRef="#br0">10654 10195 0,'-18'0'15,"1"0"-15,34 0 47,1-17-47,52 17 16,-34-18-16,105 0 16,-71 18-16,36 0 15,-18-17-15,36 17 0,105-18 16,-123 18-16,123-18 15,-140 1-15,-1-1 16,-18 18-16,-17-17 0,18-1 16,-54 18-16,1 0 15</inkml:trace>
  <inkml:trace contextRef="#ctx0" brushRef="#br0">11130 10672 0,'0'-18'0,"-17"18"16,-1 0-16,0 0 15,-17 18 1,17-1-16,1 1 0,-1-1 15,0 19-15,18 17 16,-17-18-16,34 18 16,-17-36-16,18 19 15,17-19-15,-17 1 0,0-18 16,35-18 0,-36 1-16,18-1 0,1-70 15,-1 0 1,-35-36-1,0 71-15,0 0 0,-18-17 0,1-36 16,-1 71 0,0 17-16,1 0 0,17 1 15,-18 17-15,18 17 16,0 19-16,0 17 16,0 0-16,18 17 0,17-17 15,-17 18-15,52 17 16,-34-35-16,-19-18 0,54 18 15,-54-35-15,19-1 16,-19-17-16,1 0 16</inkml:trace>
  <inkml:trace contextRef="#ctx0" brushRef="#br0">11589 10478 0,'70'-18'0,"-17"18"15,18 0-15,-54 0 16,19 18-16,-19 17 16,1-18-16,-18 36 15,-18-35-15,-17 53 16,17-54-16,1 36 15,17-18-15,0 1 16,17-19-16,36 19 16,-35-36-16,35 0 15,-35 0 1,17 0-16,-18 0 16,-17-18-16,-17 18 15</inkml:trace>
  <inkml:trace contextRef="#ctx0" brushRef="#br0">11695 10724 0,'17'-17'0,"71"-1"16,-35 1-1,-17-1-15,69 0 16,-69 1-16,-19-1 0,1 18 15</inkml:trace>
  <inkml:trace contextRef="#ctx0" brushRef="#br0">12241 10054 0,'36'0'15,"-19"0"-15,19-17 16,-19 17-16,19 0 15,-1-18-15,18 0 16,-36 18-16,1-17 0</inkml:trace>
  <inkml:trace contextRef="#ctx0" brushRef="#br0">12982 9931 0,'0'0'0,"36"0"16,16 0-16,-34-18 15,53 18 1,-54 0-16,1 0 15</inkml:trace>
  <inkml:trace contextRef="#ctx0" brushRef="#br0">12947 10178 0,'71'0'15,"-1"0"1,-35-18-16,36 0 15</inkml:trace>
  <inkml:trace contextRef="#ctx0" brushRef="#br0">13899 9578 0,'-17'-18'0,"-1"1"15,-17 17 1,17 0-16,-17 0 15,17 17 1,1 1-16,-19 17 16,36 0-16,0 1 0,0-19 15,0 19-15,0-19 16,18 1-16,17 17 16,-17-17-16,0-18 0,-1-18 0,36-17 15,-35 17 1,-1-17-16,1 0 0,-18-18 15,18-35-15,-18 35 16,0-18-16,-18 18 0,0-17 16,-17-36-1,18 53-15,-36 0 16,53 35-16,-18 18 0,18 18 16,0 17-16,18 54 15,-1-54-15,19 88 16,-1-70-16,18 35 15,-18-35 1,36 18-16,-36-36 16,-18-17-16</inkml:trace>
  <inkml:trace contextRef="#ctx0" brushRef="#br0">14199 9472 0,'36'-18'16,"-19"1"-16,19-1 15,34-35 1,-35 18-16,1 0 0,-19 17 16,1-17-16,0-36 15,-36 36-15,0-36 16,-17 36-16,17 17 15,-17-17-15,17 35 16,1 0-16,-1 53 16,18-18-16,0 18 0,0 88 15,18-52 1,-1-19-16,1 89 0,0-89 16,-18 36-1,0-70-15,-18 34 16,0-52-16,-17-18 15,18 0-15,-19-18 16,19 1-16,-19-19 16,36 1-16,18 0 15,0 35-15,35-18 16,-18 18-16,53 18 16,-53-1-16,18 19 15,-18-36-15,1 17 16,-36 1-1,0 0-15</inkml:trace>
  <inkml:trace contextRef="#ctx0" brushRef="#br0">14746 8890 0,'-18'35'15,"1"36"1,17-36-16,0 36 0,17 52 15,-17-52-15,18-18 16,0 17-16,17 18 16,-17-35-16,35 18 15,-36-54-15,36 19 16,-35-19-16,-1-17 16</inkml:trace>
  <inkml:trace contextRef="#ctx0" brushRef="#br0">15117 9384 0,'-36'-18'15,"19"18"-15,-19 0 0,1 0 16,17 0-16,1 36 16,17-19-16,0 36 15,0-35-15,35 35 16,-17-36-16,35 1 16,-18 0-16,-17-18 15,-1-18-15,1 18 0,-1-35 16,-17-1-16,18 1 15,-18 0 1,0 0-16,0 17 0,-18 0 16,18-17-16,-17 35 15,34 18 17,1 35-32,17-18 15,1 18-15,-19-36 16,19 19-16,-19-19 0,1 19 15,-1-1-15</inkml:trace>
  <inkml:trace contextRef="#ctx0" brushRef="#br0">15399 9631 0,'-18'35'16,"0"0"-1,1 1 1,-1-19 0,18 1-16,0 0 15,18-36 1</inkml:trace>
  <inkml:trace contextRef="#ctx0" brushRef="#br0">15575 9490 0,'0'17'15,"0"1"-15,-17 17 16,17-17-16,0 17 16,17 0-16,1-17 15,-1-18-15,19 0 16,-1 0-16,-17 0 15,-1-18-15,1-17 16,0-18 0,-1 36-16,-17-19 0,0 19 15,0 34 17,18 36-32,-1-17 15,19 52-15,-19-53 16,1 18-16,0-18 0,-1 1 15,-17 16-15,0-34 16,-17 0-16,17-1 16,-18-17-16,-53 0 15,54 0-15,-18 0 0,-1-17 16,-17-19-16,18 36 16,17-17-16,1-18 15,17 17-15,17-17 16</inkml:trace>
  <inkml:trace contextRef="#ctx0" brushRef="#br0">15910 9013 0,'36'18'16,"-1"0"-16,-18 17 16,36 53-1,-17-35-15,17 53 16,-36-53-16,1 0 0,0 0 16,-18 0-16,0-18 0,0 18 0,-18 0 15,0-36 1,1 19-16,-19-1 15,1-35-15</inkml:trace>
  <inkml:trace contextRef="#ctx0" brushRef="#br0">13705 10283 0,'-17'0'15,"-1"0"1,36 0 31,17 0-32,-17 0 1,35 0-16,70 0 16,-35 0-16,18 0 0,35 0 15,159-35 1,35 18-16,-158 17 0,-19-18 16,19 0-16,87 1 15,-158 17-15,18-18 16,-89 18-16,-17 0 15,-18 18-15,-71-1 16</inkml:trace>
  <inkml:trace contextRef="#ctx0" brushRef="#br0">14640 10689 0,'-53'0'15,"0"0"1,36 0-16,-1 18 16,-17-1-16,0 89 15,35-88-15,0 17 16,35 18-16,-17-35 16,34-1-1,1-17-15,-17-17 16,-19-19-16,19-16 0,-19-37 15,1 36-15,-18-52 16,0 52-16,-18 0 16,-17-35-1,0 52-15,17 1 0,-17 17 16,35 36-16,-18 0 16,18 52-16,0 1 15,18-1-15,35 71 16,-18-88-16,18 0 0,-18 0 15,53 18 1,-52-36-16,17 0 16</inkml:trace>
  <inkml:trace contextRef="#ctx0" brushRef="#br0">14958 10636 0,'53'-17'0,"-18"17"15,18 0-15,0 0 0,17-18 16,-34 36 0,-19-1-16,-17 1 15,-17 17-15,-36 36 16,17-18-16,19-18 0,-18 53 15,35-53 1,0 1-16,35 17 16,0-18-16,0-35 0,1 18 15,17-18-15,-1-18 16,-16 0-16,-1 1 16,-35-1-16,0 0 15</inkml:trace>
  <inkml:trace contextRef="#ctx0" brushRef="#br0">15046 10901 0,'88'0'16,"18"-35"-16,0 17 15,-89 18 1,1 0-16</inkml:trace>
  <inkml:trace contextRef="#ctx0" brushRef="#br0">10883 11395 0,'35'-18'15,"18"0"1,-35 1-16,17-1 0,18-17 16,-17 17-1,-1 18-15,-18 0 16,1 0-16,17 0 16,-17 18-16,0-18 15,-1 0 1,1 0-16,0 0 0,-1 18 15,1-18-15,35 0 16,-36 17-16,54-17 16,-36 0-16,36 0 15,-36 0-15,53 0 16,-52 0-16,52 0 16,-71 0-16,54 0 15,-53 0-15,17 0 16,0 18-16,0-1 15,1-17-15</inkml:trace>
  <inkml:trace contextRef="#ctx0" brushRef="#br0">14288 11271 0,'0'18'15,"0"0"-15,0 17 16,17 0-16,1-17 16,-1-1-16,36 1 15,-35-18-15,17 0 0,18 0 16,-18-18 0,1 1-16,-19 17 15,19-18-15,-1 18 0,-17-18 0,17 18 16,0 0-16,-17 18 0,52 0 15,-52-1-15,17 1 16,18 0 0,18-1-16,-18 1 15,52-36-15,-34 18 16,17-17-16,-17-1 0,17 0 16,0 1-16,-17-1 0,70 18 15,-71-18 1,-17 18-16,18 0 0,-36 0 15,0 18 1,-17-18-16</inkml:trace>
  <inkml:trace contextRef="#ctx0" brushRef="#br0">9790 12506 0,'17'0'16,"36"-18"-1,-35 18-15,17 0 0,36-17 16,-36 17-1,35-18-15,-52 18 16,17 18-16</inkml:trace>
  <inkml:trace contextRef="#ctx0" brushRef="#br0">9913 12718 0,'53'17'15,"18"-17"1,-1 0 0,-52 0-16,-1 0 0</inkml:trace>
  <inkml:trace contextRef="#ctx0" brushRef="#br0">11271 12488 0,'-17'-17'16,"-1"-1"-16,0 0 0,-17-17 15,17 18-15,-34-1 16,16 0-1,19 18-15,-54 18 0,53 0 16,-35 34 0,36 1-16,-1-17 0,18-1 15,0 18-15,18-18 0,-1 0 16,1 1-16,53-1 16,-36-17-16,36-18 15,-36 0-15,35-18 16,-34-17-16,-1-1 15,-17 1-15,-18 0 16,0 0-16,0 17 0,-36-35 16,36 18-16,-35-1 15,17 19-15,1-1 16,-1 18 0,18 18-16,18 35 15,-1-18-15,1 0 16,35 36-16,-18-36 15,0 0 1,1-17-16,-1 0 0,18 17 0,-35-35 16,17 18-1</inkml:trace>
  <inkml:trace contextRef="#ctx0" brushRef="#br0">11836 12506 0,'17'0'16,"1"-18"-1,0 18-15,35 0 16,-18 0-16,18 0 16,-18 0-16,-17 0 0,35 0 15,-36 0 1</inkml:trace>
  <inkml:trace contextRef="#ctx0" brushRef="#br0">12506 12347 0,'0'-17'16,"-18"17"-16,18 17 31,-17 36-15,17-18-16,17 18 15,1 18-15,17-53 16,18 34-16,-18-34 15,18 0-15,-17-18 16,17-18 0,-36 0-16,18-34 15,-17 16-15,-18-34 16,0 34-16,0-16 16,0 34-16,0 0 0,0 36 31,0 17-16,18 0-15,-1 36 16,1-36-16,17 36 16,-17-18-16,17 35 15,-17-53 1,0 36-16,-18-36 16,0 0-16,-36 18 15,19-35-15,-1 0 16,0-1-16,-52 1 0,52-18 15,-52 0 1,34-18-16,-52-17 16,35 17-16,-53 1 15,71-1-15,-53 36 16,53-1-16</inkml:trace>
  <inkml:trace contextRef="#ctx0" brushRef="#br0">10689 11377 0,'0'-18'46,"18"18"1,-1 0-31,1 0 0,35 0-16,-35 0 15,87 0-15,-34 0 16,0-17-16,105 17 15,-88-18-15,18 18 16,0-17-16,106-1 16,-89 18-16,-17 0 0,88 0 15,-106 0-15,-17 0 16,-18 0-16,35 0 16,-71 0-16,1 0 15,-36 18 1,-17-18-1,17 0-15,1 17 0,-1-17 16</inkml:trace>
  <inkml:trace contextRef="#ctx0" brushRef="#br0">9913 14005 0,'18'0'16,"-1"0"0,36 18-1,-17-18-15,16 0 16,-16 0-16,-1 0 0,36 18 15,-54-18-15,1 0 16,-1 17-16</inkml:trace>
  <inkml:trace contextRef="#ctx0" brushRef="#br0">10019 14199 0,'88'18'16,"-17"-36"0,-18 18-1</inkml:trace>
  <inkml:trace contextRef="#ctx0" brushRef="#br0">11183 13723 0,'-18'0'31,"1"0"-15,-1 18-1,1-18 1,-1 17-16,-17 36 16,17-35-16,0 17 15,18-17-15,0-1 0,0 19 16,0-19-16,18 1 15,0-18-15,17 0 16,-17 0 0,17-18-16,-35 1 15,35-19-15,-35 1 16,18-18-16,-18 18 16,0-36-1,0 36-15,0-53 16,-18 53-16,0-54 15,1 54-15,17 0 0,-18-18 16,-17 53 0,35 18-1,0 52 1,18-35-16,-18 1 16,35 52-16,0-53 15,0 1-15,36 16 16,-36-34-16,0 0 15,36 17-15,-53-17 16,-1-18-16</inkml:trace>
  <inkml:trace contextRef="#ctx0" brushRef="#br0">11624 13617 0,'18'0'0,"-1"-17"16,36-1-1,-35 0-15,0 1 0,17-36 16,-35 35-16,17-52 15,-17 52 1,-17-35-16,-1 18 16,1-1-1,-1 19-15,0 17 0,1-18 16,-1 18-16,18 18 0,0 17 16,0 18-1,0 0-15,0 0 16,0-18-16,18 89 15,-1-71-15,-17-1 0,0 19 16,-17 0 0,17-54-16,-18-17 15,-17 18-15,17-18 16,0 0-16,1-18 16,-1-17-16,18 17 15,0 1-15,18-1 16,-1 18-16,19 0 15,34 0-15,-34 0 16,16 18-16,19-1 16,-36 1-16,1 0 0,-1-1 15,-18 1 1,-17-1 0</inkml:trace>
  <inkml:trace contextRef="#ctx0" brushRef="#br0">10866 14270 0,'17'0'31,"54"0"-31,-36 0 16,36 0-16,52 0 15,-52 0-15,105 0 16,-88 0-16,18 0 15,-18 0-15,89-18 16,-36 1 0,-88 17-16,-18 0 0,0 0 0,-17 17 15</inkml:trace>
  <inkml:trace contextRef="#ctx0" brushRef="#br0">11271 14799 0,'0'-18'16,"-17"1"-1,-1 17 1,0 0 0,-17-18-1,17 36-15,1-18 0,-18 35 16,17-17 0,0-1-16,1 36 15,17-35-15,0 17 0,0-17 16,0 17-16,17-17 0,1-1 15,17 19-15,0-36 16,-17 17-16,53-17 16,-54-17-16,36-19 15,-35 19-15,17-19 16,-17-34-16,-1-18 16,-17 35-16,0 0 15,0 0-15,-17-71 16,-1 72-16,0-1 0,1 0 15,-1 0-15,-17 18 16,17 35-16,1 0 16,17 70-1,0 36-15,17-36 16,19 36-16,-19-53 16,36 35-1,-35-52-15,-1-1 0,19 0 16,-1 18-16,-17-18 15,-1-17-15,18 17 16,-17-35-16</inkml:trace>
  <inkml:trace contextRef="#ctx0" brushRef="#br0">11748 14640 0,'-53'0'15,"17"18"-15,1 17 16,17 0-16,1 1 16,17-1-16,0 36 15,17-54-15,1 19 0,0-19 16,35 1-16,-18-1 15,18-34-15,-18 17 16,-17-18-16,-1-17 16,1 17-16,0-52 15,-18 52-15,-18-53 16,18 54-16,-18-18 16,1 35-1,17 52 1,17-34-16,-17 17 0,18 1 15,0-1-15,35 18 16,-18-35-16,-18-1 16,19 1-16,-19-1 0,1-17 15</inkml:trace>
  <inkml:trace contextRef="#ctx0" brushRef="#br0">12488 14252 0,'18'0'15,"-18"18"1,18-18 0</inkml:trace>
  <inkml:trace contextRef="#ctx0" brushRef="#br0">13423 13811 0,'-17'-35'0,"17"17"16,-36-17-1,-17 35-15,36 0 0,-1 18 16,-17-1-16,17 1 0,1 17 15,-1 1-15,0-1 16,18 0-16,0-17 0,0 35 16,18-18-16,0-35 15,17 18-15,0-18 16,18-18 0,-18 0-16,1-35 15,-19 18-15,1-53 16,-18 53-16,0-54 15,-18 37-15,18-1 0,-35-71 16,0 71 0,17 0-16,0 0 0,-17 0 15,17 53-15,18 18 16,0 70 0,0-35-16,18 18 15,0-1-15,35 54 16,-36-71-16,19 0 15,-1-18-15,-18 0 0,36 18 16,-35-53-16,0 18 16,17-18-16</inkml:trace>
  <inkml:trace contextRef="#ctx0" brushRef="#br0">13847 13688 0,'0'-18'16,"0"1"-16,0-1 16,-18 0-16,0 18 15,1-17-15,-19 34 16,1 1-1,17 0-15,1 34 16,17-16-16,0 17 16,17-36-16,1 19 15,0-19-15,17 1 16,-17-18-16,17 0 16,-17 0-16,17-35 15,-35 17-15,0 0 16,17-35-1,-17 18-15,0 17 0,0-34 16,0 16-16,-17 19 16,17-1-16,-18 18 15,18 18 1,0 52 0,18-35-16,17 36 15,-17-36-15,35 18 16,-36-35-16,36 17 15,-35-35-15,17 18 16,-53-18 0</inkml:trace>
  <inkml:trace contextRef="#ctx0" brushRef="#br0">13000 14340 0,'18'0'32,"34"-17"-17,37 17-15,-19 0 0,1 0 16,123-18-1,35 1-15,-105-1 16,70 18-16,-124-18 16,71 18-16,-105 0 15,16 0 1,-34 0-16</inkml:trace>
  <inkml:trace contextRef="#ctx0" brushRef="#br0">13458 14746 0,'-17'-18'0,"17"1"15,-35-1 1,-1 1-1,19 17-15,-36 17 16,35 1-16,0-1 16,1 1-16,-1 0 0,1 52 15,17-52-15,0 53 16,0-54-16,35 36 16,0-53-1,-17 18-15,35-1 16,-18-17-16,-17-17 0,17-1 15,18-17-15,-36 0 16,-17 17-16,18-17 0,-18-1 16,0 1-16,0-18 15,0 18-15,-18-71 16,18 53-16,-35-35 16,17 53-16,-17-18 15,18 53-15,-1 0 16,18 17-1,0 19-15,0 34 16,0-17-16,18-18 0,-1 18 16,1-17-16,17 34 15,-17-35-15,17 18 16,0-35-16,-17 0 0,0-1 16,-1 1-16,19-18 15</inkml:trace>
  <inkml:trace contextRef="#ctx0" brushRef="#br0">13811 14552 0,'36'0'16,"-19"0"-16,18 0 15,-17 18-15,17-18 16,-17 17-16,0-17 0,-1 36 16,-17-19-16,0 19 15,0-19-15,-17 18 0,-1 18 16,0-35-1,1 0-15,-1 17 0,18-17 16,18-1-16,-1 1 16,1-18-1,35 18-15,-18-18 16,-17 0-16,35 0 16,-36-18-16,1 18 15,-36-18-15,-17 18 16</inkml:trace>
  <inkml:trace contextRef="#ctx0" brushRef="#br0">13935 14746 0,'88'-18'0,"35"1"16,-87 17-1</inkml:trace>
  <inkml:trace contextRef="#ctx0" brushRef="#br0">13882 13194 0,'17'0'15,"-17"-18"1,0 1 31,-17 17-47,17-18 16,-35 0-16,-1 1 15,-17-1 1,0 0-16,18 18 0,-53-17 15,0-1 1,35 18-16,18 0 0,-54 18 16,36-18-16,18 17 15,0-17-15,-36 18 16,54-18-16,-36 18 16,18-1-16,-1 1 15,19-18-15,-19 18 16,19-1-16,-1 19 15,0-19-15,18 36 16,0-18-16,0 36 16,-17-36-16,17 36 15,-18-18 1,18 53-16,-18-54 16,1 72-16,17-54 15,-18 54-15,18-54 16,0 72-1,-17-89-15,17 88 16,0-88-16,0 88 16,0-88-16,0 70 15,0-88-15,17 54 16,1-54-16,-1-18 16,1 19-16,35-1 15,-18-17-15,54 17 16,-37-17-16,1-1 0,53 18 15,-53-35-15,18 18 16,70-18 0,-71 0-16,1 0 0,52 0 15,-52 0-15,-18-18 16,70 18-16,-70 0 16,35-17-16,-52 17 15,34 0-15,-34-18 16,-1 1-1,-18 17-15,19-36 16,-19 19-16,1-36 16,0 17-16,-1-52 15,-17 35-15,18-88 16,-18 53-16,0-106 16,0 88-16,0-123 15,-18 123-15,18-17 16,0-71-16,-17 105 15,-1 19-15,18 17 0,-35-35 16,-1 52-16,19 1 16,-54 0-1,18 0-15,18 35 16,0-18-16,17 18 16,-17 0-16,-53-18 0,52 18 15,19 18-15,-19 17 16,36-17-16</inkml:trace>
  <inkml:trace contextRef="#ctx0" brushRef="#br0">14464 13370 0,'18'-17'32,"52"-36"-17,-35 17-15,18 1 0,0 0 16,18-18-16,70-18 15,-71 36-15,54-18 16,-89 36-16,18-1 16,0 18-16,-35 0 15,-18 18 1,-18-18-16</inkml:trace>
  <inkml:trace contextRef="#ctx0" brushRef="#br0">15840 12876 0,'-18'0'15,"0"-17"-15,1 17 16,-18-18-16,17 18 15,-17 0-15,17 0 16,0 18-16,-35 17 16,36-17-16,-1 35 15,18-36-15,0 36 16,18-35-16,-1-1 16,19 19-1,-19-36-15,19 0 0,-1 0 16,-17-18-16,-1 0 0,18-17 15,-17 0 1,-18 0-16,0-1 16,0 1-16,0 17 15,18 18 1,-18 18 0,17 17-1,1 1-15,0-19 16,-18 1-16,17 0 0,1 17 15,17-18-15,-17 19 16,-1-36 0,-17 17-16</inkml:trace>
  <inkml:trace contextRef="#ctx0" brushRef="#br0">16051 12541 0,'-17'18'16,"17"17"-16,-18 18 15,18 35 1,0-35-16,18 35 15,-1-35-15,1 0 0,35 18 16,-35-36 0,-1-17-16,19-1 0,-19 1 15,1 0-15,-1-1 16</inkml:trace>
  <inkml:trace contextRef="#ctx0" brushRef="#br0">16404 12612 0,'0'17'16,"0"36"0,0-17-1,0-1-15,18 0 0,-18 18 16,0-18-16,0 1 16,0 17-1,17-36-15,-17 19 16,18-19-16,-18 1 15,18-18-15,-18-18 16</inkml:trace>
  <inkml:trace contextRef="#ctx0" brushRef="#br0">16633 12876 0,'36'0'16,"-19"18"-16,19-18 16,-19 0-16,1 0 15,0 18-15,-1-18 16</inkml:trace>
  <inkml:trace contextRef="#ctx0" brushRef="#br0">17022 12859 0,'-18'0'16,"-35"17"-1,35 19 1,1-1-16,-1-17 0,18 35 15,18-36-15,-1 18 16,19-17-16,-19-18 16,19 0-16,16-18 15,-34 1 1,0-18 0,-18 17-16,0-17 0,0-1 15,0 19-15,17 17 47,1 35-31,-18-17-16,18-1 0,17 1 15,-17 0-15,-18-1 16,17-17 0,-34-17-1</inkml:trace>
  <inkml:trace contextRef="#ctx0" brushRef="#br0">17180 12418 0,'88'53'15,"1"53"1,-36-36-16,35 54 15,-35-54-15,-36-17 0,1 0 16,0 18-16,-18-36 16,0 18-16,-18 17 15,0-34-15,-17-19 0,-35 36 16,52-35 0</inkml:trace>
  <inkml:trace contextRef="#ctx0" brushRef="#br1">11942 13035 0,'-18'0'78,"0"0"-47,-35 0-31,18-17 16,-35-1-16,34 18 15,-70 0 1,53 0-16,1 0 0,-54-18 16,53 18-16,-18 0 15,18 0-15,-35 0 16,35 18-16,-17-18 15,52 0-15,-35 18 16,35-18-16,-17 0 16,18 0-16,-1 17 15,0-17 32,18 18-16,0-1-31,0 1 16,0 0-16,0 17 16,0 0-16,0-17 0,0 0 15,0 17-15,0 0 16,0 0-16,0 36 16,0-18-16,-17 35 15,17-35-15,0 0 0,0 35 16,0-35-16,0 0 15,0 70-15,0-70 16,0 53 0,0-53-16,0 18 0,0 34 15,0-34-15,-18 35 16,18-53-16,0 53 16,0-71-16,0 53 15,0-53-15,18 18 16,-18-17-16,0 34 15,-18-35-15,18-17 16,0 17-16,18-17 0,-18 0 16,17-18-1,1 0-15,0 0 16,17 17 0,-18-17-1,19 18-15,-19-18 0,19 17 16,17 1-16,-18-18 15,35 0-15,-17 0 16,0 18-16,35-18 16,-35 0-16,53 0 15,-71 0-15,54 0 16,-36-18-16,-18 18 16,18-18-16,-18 18 0,18-17 15,-18 17-15,-17-18 16,17 18-16,-17-17 0,-1 17 0,1-18 15,-18 0 1,18 1 15,-18-1-15,17 18-16,-17-18 0,18-17 16,0 17-1,-18 1-15,17-1 16,1 1-16,-18-1 15,18 0-15,-18 1 16,0-19-16,0 19 16,0-1-16,0-53 15,0 36-15,0-18 16,17 0-16,-17-88 16,18 53-16,-18-106 15,0 88-15,-18-17 0,18 17 16,-17-123-1,-1 123-15,0 18 0,18-1 16,-17-52-16,-1 71 16,18 17-16,0-18 15,0 36-15,0 17 16,-18 18 0,18-17-16,-35 17 15,17 0-15,-52 0 16,35 17-16,-36-17 15,36 18-15,-18 0 16,18-18-16</inkml:trace>
  <inkml:trace contextRef="#ctx0" brushRef="#br1">21784 11695 0,'0'0'0,"0"17"16,18-17-16,-1 53 15,-17-18 1,18 18-16,17 36 15,-17-37-15,-18 19 0,18 52 16,-18-52-16,0 88 16,-18-89-16,18 19 15,-18-19-15,18 18 0,-17-17 16,17-1-16,0 1 0,0 0 16,17-1-16,-17 36 15,18-53-15,-18 0 16,18 35-16,-1-53 15,1 0-15,35 36 16,-36-36-16,19-17 16,-1 35-16,0-35 15,-17-1-15,17 1 0,18-1 16,-18 1-16,1 0 0,16-1 16,37 1-16,-54-18 15,18 0-15,0 18 0,-18-18 16,71 0-1,-53 0-15,17 0 16,-17 0-16,18 0 0,-1 0 0,72 0 16,-54 0-16,53 0 15,-53 0-15,88 0 16,-105 0-16,17 0 16,0 0-16,1 0 15,16-18-15,54 18 16,18-35-1,-89 35-15,70-18 0,-69 0 16,52 1 0,-53 17-16,-17 0 0,17-18 15,70 18-15,-87 0 16,0 0-16,52 18 16,-52-18-16,34 0 15,-52 17-15,0-17 16,0 0-16,-18-17 0,1 17 15,52 0-15,-70-18 16,17 18-16,-18-17 0,1-1 16,0 18-16,-1-18 15,-17 1 1,18-1 0,-18 0-16,18 1 0,-1-36 15,-17 35 1,0-17-16,18-36 0,0 36 15,-1 0-15,1-53 16,0 52-16,-1-17 16,1-17-16,-18-1 0,17 1 15,19-107-15,-36 89 16,17-18-16,1 18 0,-18-18 16,18-88-1,-18 106-15,0-71 16,0 36-16,0 35 15,0 52-15,-18 1 16,18 17-16,-18-35 16,1 36-16,-19-1 15,19 18-15,-1-17 16,1 17-16,-1 0 0,-17 17 16,17 1-16,-17-18 15,17 17-15,-53 19 16,1-19-1,35 1-15,-71 0 16,53-18-16,0 0 0,-53 0 16,36 0-16,-1 0 15,-17 0-15,0 0 16,-1 0-16,1 0 0,-106 0 16,88 0-16,-141 0 15,124 0-15,-142 0 16,124 0-16,-159 0 15,142 0-15,-142 0 16,141 0-16,-158 0 16,175 0-1,-157 17-15,157-17 0,1 0 16,-70 18 0,123-18-16,17 0 0,0 35 15</inkml:trace>
  <inkml:trace contextRef="#ctx0" brushRef="#br2">12047 12982 0,'0'-17'140,"-17"17"-140,-1 0 31,0 0-31,-17 0 16,18 0-16,-36-18 16,35 18-16,-70-18 15,53 18-15,-18 0 0,-36 0 16,54 0 0,-18 0-16,0-17 0,-53 17 15,54 0-15,-37 17 16,72-17-16,-54 0 15,54 0-15,-19 0 16,19 0-16,-19 0 16,19 0-1,-1 0-15,-17 0 16,-1 0-16,19 0 16,-18 0-16,17 0 15,0 0 1,1 0-1,-1 0 32,18 18-47,-18-18 16,18 18 0,-17-18-16,17 17 15,17-17 48,-34 18-32</inkml:trace>
  <inkml:trace contextRef="#ctx0" brushRef="#br2">10848 12947 0,'0'0'0,"0"-18"16,-18 18 15,1 0-15,17 18-1,-18-18-15,18 18 16,-18-18-16,18 17 16,0 1-16,0 17 15,0 0-15,-17 18 16,17-35-16,0 70 16,0-35-16,-18 0 15,18 0-15,-18 70 16,18-34-16,-17-19 15,17 18-15,-18 1 0,18 69 16,-17-70-16,17-17 16,-18 70-16,18-70 15,-18-1-15,1 71 16,17-70-16,-18-1 0,18 72 16,-18-89-1,18 17-15,0 36 16,0-71-16,18 36 15,-18-36-15,18 0 16,-18-17-16,35 0 16,-17-1-16,17-17 15,-18 18-15,36-18 16,-35 17-16,17-17 16,1 18-16,-19-18 0,54 35 15,-36-35-15,0 0 16,36 18-16,-18-18 15,0 0-15,123 0 16,-52 18 0,-54-18-16,1 0 15,35-18-15,-1 0 16,-69 18 0,-1-17-16,35-1 15,-52 0-15,0 18 16,-1-17-16,-17-1 15,0 1 1,0-1-16,0-17 16,0-1-16,18 19 0,-18-19 15,0-34 1,0 17-16,18-35 16,-1 35-16,-17 0 0,18-18 15,-18 1-15,18-1 0,-1-87 16,-17 87-16,0-105 15,0 87-15,-17-69 16,-1 87 0,0-70-16,18 88 15,0-53-15,0 71 16,18-53 0,0 52-16,-1-16 0,-17 16 15,35-34 1,-35 34-16,18-34 15,0 35-15,-18-18 16,-18 17-16,0 1 0,-34-18 16,34 36-1,-17-19-15,-36 19 16,18-1-16,18 18 0,0-18 16,-1 18-16,-17 18 15,36-18-15,17 18 0,-18-1 16,18 1-16</inkml:trace>
  <inkml:trace contextRef="#ctx0" brushRef="#br2">21837 11536 0,'0'17'31,"-18"36"-31,1 0 16,-1-17-16,0 34 0,18-17 15,-35 106-15,17-71 16,1 0-16,-1 89 16,1-72-16,-1-16 15,18-1-15,-18 88 16,18-88-16,0 71 16,-17-71-16,17-35 0,0 18 15,17-18-15,1 35 16,0-53-16,-1 0 0,1 1 15,-1-19-15,36 19 16,-17-19 0,-1 1-16,53 0 15,-53-1-15,18 1 0,0-18 0,53 35 16,-53-35 0,18 18-16,-19-18 0,19 0 0,70 17 15,-88-17 1,88 0-16,-70 0 15,-1 0-15,18 18 0,-17-18 16,17 18-16,-17-18 0,17 17 16,106-17-1,-88 18-15,106-18 16,-124 0-16,18 0 0,-1 0 16,1 0-16,0 0 0,106 0 15,-106-18-15,88 18 16,-89 0-1,89 18-15,-88 0 16,-18-18-16,1 17 0,87 1 16,-105-18-1,-1 0-15,54 18 0,-54-18 16,-17 0-16,35 17 16,0-17-1,-52 18-15,-1-18 0,-17 0 16,35 0-16,-36 0 15,1 0 1,-18-18-16,0 1 16,0-1-16,18 0 15,-18-35-15,0 36 16,0-19-16,0-69 16,0 34-16,0 0 0,17 1 15,-17-18-15,18-89 16,-1 89-16,1 0 15,0 0-15,-1 17 0,19-88 16,-19 89-16,1 17 16,17-88-16,-17 70 15,-1-70 1,1 53-16,17-53 16,-17 88-16,0-53 15,-1 53-15,-17 0 16,0 18-16,0-18 15,0 35-15,0-34 16,-17 34-16,-19 0 16,19 1-16,-71-19 15,35 36-15,-106 0 16,71 0-16,-18 0 16,-123 0-16,87 0 15,1 0-15,-17 0 0,-195 0 16,176 0-16,-211-17 15,194 17 1,0 0-16,0 0 0,-176-18 16,176 18-1,17-18-15,-158 1 0,177 17 16,-142-18 0,159 18-16,-89-17 15,142 17-15,-71 0 16,89 0-16,17 0 15</inkml:trace>
  <inkml:trace contextRef="#ctx0" brushRef="#br2">13847 13106 0,'0'-18'15,"-18"18"1,0 0-1,1-18 1,-1 18-16,0 0 0,-17 0 16,-35 0-16,34 0 15,-123 0 1,89 18-16,17-18 16,-18 0-16,-17 0 0,18 18 0,-71-18 15,70 17 1,0-17-16,-34 0 15,69 0-15,1 0 16,17 0-16,-17-17 16,18 17-16,17-18 0,17 0 15,-17 1-15,18-1 16,-18 1 0,17 17-16,-17 17 31,0 18-31,0-17 0,18 70 15,0 0 1,-18-35-16,17 71 16,-17-54-16,18 1 15,-18 88-15,0-71 16,0 0-16,0 106 16,18-106-16,-18 18 15,0-18-15,0 1 0,17 87 16,-17-88-16,0-17 15,36 35-15,-36-54 16,17 37-16,1-54 16,-1 18-1,-17-36-15,18 19 16,0-36-16,-18 17 16,17-17-16,1 0 15,0 0 1,17 0-16,36 0 15,-36-17-15,88 34 16,-70-17-16,106 18 16,-89-18-16,89 35 15,-71-35-15,89 36 16,-89-36-16,71 0 16,-89 0-16,54 0 15,-71 0 1,17 0-16,-34 0 15,16-18-15,-34 18 16,0-18 0,-18 1-16,-18-19 15,18 19-15,0-19 0,-18 1 16,18-71-16,-17 53 16,17 1-16,17-107 15,-17 53-15,18-123 16,-18 88-16,-18-142 15,18 142-15,-35-123 16,35 158-16,-17-35 16,17 88-16,-18 35 15,18 0-15,0 1 16,-18 17-16,1 0 16,-36 0-1,17 0-15,-16 0 0,-54 17 16,35 1-1,-70 0 1,70 17-16,19-17 0,-37 17 16</inkml:trace>
  <inkml:trace contextRef="#ctx0" brushRef="#br2">15452 12083 0,'-18'0'16,"18"17"-16,18 54 15,-18-18-15,0 53 16,0-36 0,0 18-16,0 1 0,-18-1 15,0 0-15,1 0 0,17 36 16,-18-19 0,36-69-16,-18 17 0,35-18 15,36 18-15,-18-36 16,88 19-1,-36-19-15,-16 1 0,158 17 16,-124-35-16,124 36 16,-124-19-16,124 1 15,-105-18-15,104 0 16,-140 0-16,71-35 16,-124 35-1</inkml:trace>
  <inkml:trace contextRef="#ctx0" brushRef="#br2">17798 13229 0,'-18'-35'16,"-17"-18"0,-1 0-1,19 0-15,-1-35 16,18-18 0,0 36-16,0-1 0,53-70 15,-35 70-15,35-87 16,-36 87-16,19-52 15,-36 70-15,-36-18 16,1 36-16,-106 0 16,53 17-16,-18 0 15,-18 18-15,-17 0 0,-176 18 16,140-18-16,-105 53 16,159-36-1,17 19-15,-71 17 16,89 0-1,53-36-15</inkml:trace>
  <inkml:trace contextRef="#ctx0" brushRef="#br2">18150 12823 0,'-17'-17'16,"34"17"15,36 0-15,71 0-1,-54 17-15,36-17 0,141 18 16,-106-18-16,18 0 16,0 0-16,211 0 15,-193 0-15,-1 18 0,141-18 16,-175 17 0,-19-17-16,-17 18 0,35-18 15,-88 18-15,0-18 16</inkml:trace>
  <inkml:trace contextRef="#ctx0" brushRef="#br2">20567 12647 0,'35'18'15,"-17"-1"-15,35 36 16,0-17 0,-18-19-16,18 18 15,0-17-15,0 0 0,0 17 0,35 0 16,-18 1 0,-52-19-16,-18 1 0,0 0 15,-18-18 1,1 0-16,-71 17 15,35-17-15,0 0 0,-88-17 16,70 17-16,1 0 16</inkml:trace>
  <inkml:trace contextRef="#ctx0" brushRef="#br2">18450 12788 0,'36'-53'15,"16"0"1,-52 36-16,18-1 0,0-17 16,-18 17-16,-18 18 15,0 0 1,-70 0-16,35 18 16,-35 35-16,35-36 15,0 19-15,36-19 16,17 19-1,0-19-15,17 1 0,54 35 16,52 0 0,-52-18-16,70 53 15,-70-53-15</inkml:trace>
  <inkml:trace contextRef="#ctx0" brushRef="#br2">13300 12224 0,'-18'0'0,"36"0"94,35-18-94,-18 0 15,0 1-15,18-18 0,71-18 16,-71 35 0,-1-17-16,19 17 0,-18-17 0,53 0 15,-53 17 1,-18 0-16,-17 18 0,-1 0 15,1 0-15,-36 0 16</inkml:trace>
  <inkml:trace contextRef="#ctx0" brushRef="#br2">13388 11853 0,'0'-17'0,"18"17"16,-1 0-16,-17-18 0,18 18 15,-18 18 1,-18 17 0,1-17-16,-54 87 15,36-52-15,17 0 0,-17 18 16,17-1-16,1 19 16,17-54-16,0 0 0,17-17 15,1-1-15,35 19 16,0-19-16,52-17 15,-52 0-15,0 0 16,53-17-16,-71 17 16</inkml:trace>
  <inkml:trace contextRef="#ctx0" brushRef="#br2">10654 15699 0,'18'0'15,"17"17"1,0 1-16,-17-18 16,17 18-16,0-18 15,18 17-15,-18-17 0,-17 0 16,35 0-16,-18 0 16,1-17-16,-1-1 15,35-17-15,19 17 16,-54 18-16,0 0 15,18 18-15,18 17 16,-18-17-16,-18-1 0,0-17 16,0 18-16,36-18 15,0 0 1,-19-18-16,-16 1 16,-1-1-16,0 0 0,18 1 15,-18-1 1,-17 18-16,17-18 0,18 18 15,-35 0-15,0 0 16,17 0-16,-18 18 16,19-18-16,17 18 15,-18-18-15,53 17 16,-53-17-16,71-17 16,-53-1-16,35 18 15,-52 0-15,52 18 16,-53-18-16,53 17 15,-35-17-15,53-17 16,-53 17-16,70-18 16,-70 0-16,71 1 15,-54-1-15,72 0 16,-54 1 0,88-1-16,-88 18 15,89 0 1,-107 0-16,71 0 15,-70 0-15,35 0 16,-71 0-16,36 0 16,-54 0-16</inkml:trace>
  <inkml:trace contextRef="#ctx0" brushRef="#br2">8079 11254 0,'17'0'16,"19"0"-16,-1 0 16,71-18-1,-36 0-15,124 1 16,-88-1-16,0 0 0,106 1 15,-124 17-15,71 0 16,-107 0-16,54 0 16,-70 17-1,-54-17 1,0 0 0</inkml:trace>
  <inkml:trace contextRef="#ctx0" brushRef="#br2">12259 11889 0,'18'-18'16,"-36"0"-1,0 18 1,18-17-16,-17 17 0,-19-18 16,-16 18-16,16-18 15,1 18-15,-71 0 16,53 0-16,-17 0 0,-89 18 15,88 0-15,-70 17 16,71-35 0,-71 35-1,52-17-15,-52 17 0,88-17 16,-70 17 0,70-17-16,-35 17 15,53-17-15,-36-1 16,36 1-16,-18 17 15,35-17-15,-17 35 16,35-36-16,-18 19 16,1-19-16,17 19 15,0-19-15,17 1 0,-17 17 16,0-17-16,18-1 0,17 36 16,-17-35-16,17 17 15,-17 1-15,35-1 16,-36-18-16,54 19 15,-36-19 1,36 1-16,-36 0 16,71 17-1,-53-17-15,0-1 0,52 1 16,-52-1-16,0 1 0,71 17 16,-71-17-1,70 17-15,-70-17 16,18 0-16,52 17 15,-52-17-15,-1-1 0,71 18 16,-53-17 0,-17 0-16,17-18 0,-17 17 15,-1-17-15,1 0 0,70 0 16,-70 0-16,52 0 16,-52 0-16,70-17 15,-88-1-15,52 0 16,-52 18-1,18-35-15,-53 18 16,34-1-16,-16-17 16,-19 17-16,1-17 0,0-1 15,17-52-15,-35 35 16,18-53 0,-36 36-16,-53-54 15,36 72-15,-71-72 16,36 71-16,-89-53 15,53 53-15,0 0 0,-158-70 16,123 88 0,0-18-16,-159-18 15,159 54-15,17 17 0,18 17 16,0 1-16,-70 52 16</inkml:trace>
  <inkml:trace contextRef="#ctx0" brushRef="#br0">6385 7708 0,'18'0'31,"0"0"1,-36 0 77,0 0-93,18-17-16,-17 17 15,-1 0-15,0-18 16,-17 18-16,0-18 15,0 1-15,-18-1 16,17 18 0,-34-18-16,17 1 15,-18-19 1,18 1-16,0 18 0,1-19 16,-1 1-16,-88-36 15,70 36-15,0 0 0,1 0 16,-71-36-16,70 36 15,1-1-15,-1 19 0,18-1 16,-70-17-16,70 0 16,0 17-16,0 0 0,0 1 15,-35-1 1,53 18-16,17-18 0,-17 18 16,17 0-16,0 0 15,1 0-15,17-17 16,17 17-1,-17 17 1,18-17 0</inkml:trace>
  <inkml:trace contextRef="#ctx0" brushRef="#br0">4445 6967 0,'-18'18'31,"1"-18"-15,-1-18-1,0-17-15,-17-18 16,18 18-16,-1 0 16,0-1-16,18 1 15,-17 17-15,-1-34 0,18 34 16,18 18 0,-1 0-16,1 0 0,70 0 15,-35 18 1,0-18-16,53 0 15,-53 0-15,0 0 0,17 17 16</inkml:trace>
  <inkml:trace contextRef="#ctx0" brushRef="#br0">6526 8149 0,'-17'0'78,"-1"0"-78,0 18 15,-52-1 1,35 19-16,-71 17 16,35-18-16,-105 53 15,70-35-15,0 0 0,0 18 16,1-1-16,-19-17 0,18 18 15,0-19-15,18 1 16,-18 18-16,18-18 0,0-18 16,0 18-16,-71 18 15,88-36-15,19 0 0,-1-17 16,17-1-16,-17 19 16,71-36-1,35-18 1,-35 0-1,-1-17-15,1 35 16,0-17-16,-36 34 16,0 1-1,1-18-15,-1 17 16,0 1 0,1 0-16</inkml:trace>
  <inkml:trace contextRef="#ctx0" brushRef="#br0">4780 8872 0,'-17'0'16,"-1"0"-1,-35 18 1,18 0-16,-1 17 16,-122 106-1,122-106-15,-17 18 0,1-17 16,16-1-16,19 0 0,-1 0 16,18-17-16,18 0 15,52-1-15,-17-17 16,0-17-16,0-1 0,17-17 15,19-1-15,-54 19 16,0 17-16,1-18 16,-1 18-16,-18 18 15</inkml:trace>
  <inkml:trace contextRef="#ctx0" brushRef="#br0">6491 8308 0,'-18'0'0,"1"18"16,-1-1-1,-17 36-15,-89 88 16,19-17 0,-19 17-1,36-71-15,-88 107 16,-18-1-1,70-70-15,18-18 0,-123 124 16,123-124-16,-106 106 16,142-88-16,-89 53 15,106-89-15,-17 18 16,34-52-16,1 17 16,17-36-16,1 19 15,-1-36-15,18 17 16,-17-17-1,17 18-15,-18-18 16,18 17-16,-18-17 16,18 18-1,-17-18 17,-1 0-32</inkml:trace>
  <inkml:trace contextRef="#ctx0" brushRef="#br0">4463 10072 0,'-18'17'16,"-17"54"-1,-1-36-15,1 18 16,18 0-16,-36 0 15,-18 88-15,36-88 16,-36 53 0,36-71-16,35 18 15,0-35-15,35-18 0,53 0 16,-35-36-16,18 19 16,-1-18-16,72-36 15,-90 53-15,37-17 16,-54 17-16</inkml:trace>
  <inkml:trace contextRef="#ctx0" brushRef="#br0">1887 15716 0,'0'-17'16,"36"-1"-16,-19 18 15,71 0-15,-35 0 16,53 35 0,-53-17-16,35 70 15,-52-35-15,-1 70 16,-35-52-16,-18 35 15,1-71-15,-36 36 16,17-54-16,1 1 0,0-18 16,-36 0-1,36-18-15,0-35 16,35 36-16,0-1 0,0 1 16,35-1-16,18-17 15,-35 35-15,17 0 0,0 0 16,0 17-16,18 1 15,-35 0-15,0-1 16,-1 1-16,1-1 0</inkml:trace>
  <inkml:trace contextRef="#ctx0" brushRef="#br0">2558 16069 0,'17'-18'16,"19"1"-16,-19-1 16,18 0-16,-17-17 0,17 0 15,1-18 1,-19 18-16,1-18 0,-18 18 16,0 17-16,-18-53 15,1 18 1,-1 36-16,-17-1 0,17 1 15,-17 17-15,35 35 16,-18 53-16,18-35 16,18 17-16,-1 89 15,1-88-15,0 52 16,-1-70-16,1 18 16,-18-54-16,0 19 15,-18-19 1,1-34-1,-1-1-15,0 0 16,1 1-16,17-36 16,35 35-16,-17 18 15,35 18 1,-18-1-16,0 1 0,1 0 0,16-1 16,-16 1-1,-19 0-15,1-18 0,0 17 16,-1 1-16</inkml:trace>
  <inkml:trace contextRef="#ctx0" brushRef="#br0">1764 16686 0,'88'0'0,"71"0"16,-53-17-16,0-1 15,140-17 1,1 0-16,-141 17 16,159 0-1,-195 18-15,-17 18 16,-17-18-16,-1 18 0,-18-1 15</inkml:trace>
  <inkml:trace contextRef="#ctx0" brushRef="#br0">2011 16810 0,'17'0'16,"19"0"0,-1 18-16,53 34 15,-35-16-15,0 17 0,0-18 16,-18 18-16,-17-18 0,17 53 16,-17-52-16,-53 34 15,17-35-15,-53 18 16,36-35-1,-35-18-15,34 0 16,19-18-16,-19 1 16,36-19-16,-17 1 15,34 17-15,1 1 0,35-1 16,17 18 0,-34 0-16,-1 18 0,0-18 15,18 35-15,-35-17 16,-1-1-16,1 1 0,-18 0 15</inkml:trace>
  <inkml:trace contextRef="#ctx0" brushRef="#br0">2699 17074 0,'-18'0'16,"18"18"0,-18 35-1,18-18-15,0 1 16,0-19-16,18 36 16,0-35-16,-1-1 15,1-17-15,0 0 16,-1-17-16,1-1 15,-18-17 1,18 35-16,-18-18 16,17 18-1,1 35 1,0-17-16,17-18 16,-18 18-16,19-18 15,-1 0 1,0 0-16,-17-18 15,-18 0 1,0 1-16,0-1 0,-18-17 16,18 17-16,-17 1 15,-1-19-15,0 1 16,1 17-16,17 1 0</inkml:trace>
  <inkml:trace contextRef="#ctx0" brushRef="#br0">3263 17216 0,'0'70'16,"0"-35"-16,18-17 15,-18 35 1,17-35-16</inkml:trace>
  <inkml:trace contextRef="#ctx0" brushRef="#br0">3898 16563 0,'18'0'16,"17"0"-16,36 0 15,52 0 1,-88 0-16,36 18 15,-36-18-15</inkml:trace>
  <inkml:trace contextRef="#ctx0" brushRef="#br0">4039 16792 0,'53'18'16,"35"-18"-1,1-18-15,-54 1 16</inkml:trace>
  <inkml:trace contextRef="#ctx0" brushRef="#br0">4692 15910 0,'0'18'16,"0"0"-16,0 34 15,18-34-15,17 53 16,-17-71-16,-1 17 16</inkml:trace>
  <inkml:trace contextRef="#ctx0" brushRef="#br0">4833 16016 0,'0'18'15,"18"17"1,-1-17-16,1-1 0</inkml:trace>
  <inkml:trace contextRef="#ctx0" brushRef="#br0">5239 16563 0,'-18'0'0,"-35"0"15,36 18-15,-19-1 16,19 1 0,-1-1-16,18 1 0,0 17 15,0 1-15,0-1 0,18 0 16,17 18-16,-17-35 16,17-1-16,18 1 15,-18-18-15,0 0 0,18-18 16,-35-17-1,0 18-15,-1-72 16,1 54-16,-18-18 0,-18-35 16,1 17-16,-36-52 15,35 70 1,-53-53-16,36 53 0,-18 18 16,36 53-1,17 52 1,35 54-1,-18-71-15,54 88 16,-36-88-16,54 52 16,-54-69-16,53 17 15,-53-18-15,18-17 16,-35-18-16</inkml:trace>
  <inkml:trace contextRef="#ctx0" brushRef="#br0">5733 16510 0,'-18'0'31,"18"18"-31,0-1 0,0 36 16,0-18 0,0-17-16,18 35 15,-1-35-15,1-1 0,17-17 16,-17 18 0,-1-18-16,-17-18 15,18 18-15,0-35 16,-1 17-16,-17 1 15,18 17 1,0 17 0,-1 36-1,1-35-15,0 0 0,17 17 16,0-17-16,-17-18 16,35 17-16,-36-34 15,1-1-15,17-17 16,-35 17-16,18-17 0,-18-18 15,-18 35 1,1-17-16,-19-18 16,1 18-16,0-1 15,17 19-15,1 17 16</inkml:trace>
  <inkml:trace contextRef="#ctx0" brushRef="#br0">6438 16792 0,'0'-17'0,"0"34"31,0 19-15,0-19-16,18 1 0,-18 35 15,17-36-15,-17 1 16,18 0 0,0-18-16,-18-18 0</inkml:trace>
  <inkml:trace contextRef="#ctx0" brushRef="#br0">6597 15893 0,'-18'53'16,"1"-36"-16,17 1 16,0-1-16,17-17 0</inkml:trace>
  <inkml:trace contextRef="#ctx0" brushRef="#br0">6773 15875 0,'-17'35'16,"-1"-17"-16,0 17 0,18-17 15,-17-1-15,17 1 16</inkml:trace>
  <inkml:trace contextRef="#ctx0" brushRef="#br0">7408 16404 0,'18'0'47,"35"0"-31,17 0 0,-34 18-16,52-18 15,-53 0-15,-17 0 0,35 0 16,-36 0-16</inkml:trace>
  <inkml:trace contextRef="#ctx0" brushRef="#br0">7514 16598 0,'18'18'0,"35"-1"16,-18-17-16,53 0 15,-35 0-15,-18 0 16,1-17-16,-1 17 0,-17 0 16</inkml:trace>
  <inkml:trace contextRef="#ctx0" brushRef="#br0">8326 16475 0,'-18'0'0,"18"-18"16,18 36 15,52 17-15,-35-17-16,36 35 15,-36-18-15,18-18 16,18 36-16,-36-35 16,0 17-16,-17-17 15,0 0-15,34 17 16,-52-17-16,18-18 0,-18 17 15,-18-17 1</inkml:trace>
  <inkml:trace contextRef="#ctx0" brushRef="#br0">8731 16334 0,'-35'17'15,"17"19"-15,-35 52 16,36-35-16,-18 0 16,-1 17-16,1-17 0,0 18 15,17-36-15,0 18 16,18-36-16</inkml:trace>
  <inkml:trace contextRef="#ctx0" brushRef="#br0">9031 16828 0,'-18'0'16,"18"17"-1,0 1-15,18-1 16,0 19 0,-18-1-16,0-17 15,17 17-15</inkml:trace>
  <inkml:trace contextRef="#ctx0" brushRef="#br0">9402 16633 0,'-18'0'46</inkml:trace>
  <inkml:trace contextRef="#ctx0" brushRef="#br0">9790 16633 0,'-18'-17'16,"0"17"-16,-17-18 16,17 18-1,-17 0-15,17 18 16,-17 17-16,18 0 16,-1 36-1,18-18-15,0-18 0,18 36 16,17-36-16,-18-17 0,54-1 15,-18-17 1,-18-17-16,36-19 16,-36 1-16,18-53 15,-35 53-15,-1-71 16,-17 53-16,-35-53 16,17 53-16,-17 0 15,-18-53-15,0 53 16,18 18-16,0 0 0,17 17 15,0 18-15,1 0 16,-1 18-16,18 0 0,0 17 16,0 35-16,18 1 0,35 70 15,-18-70 1,0-1-16,36 36 0,-18-71 16,-18 1-16,53 16 15,-35-16 1,-18-36-16,-17 0 0</inkml:trace>
  <inkml:trace contextRef="#ctx0" brushRef="#br0">10178 16545 0,'35'-17'16,"35"17"-1,-34 0-15,-1-18 0,53 18 16,-35 18 0,-53-1-16,18 1 15,-18 35 1,-18-18-16,-17 18 0,17 0 16,-17 18-1,35-36-15,18 18 0,-1-36 16,19 36-1,-1-35-15,35 0 16,-52-18-16,17 0 16,-17 0-16,0 0 0,-1-18 15,-34 18-15</inkml:trace>
  <inkml:trace contextRef="#ctx0" brushRef="#br0">10213 16810 0,'53'0'16,"-18"18"-16,0-18 15,18-18-15,0 0 0,0 18 16,35-35-16,-52 35 16,-19 0-16,1 0 15</inkml:trace>
  <inkml:trace contextRef="#ctx0" brushRef="#br0">11254 16986 0,'0'-17'16</inkml:trace>
  <inkml:trace contextRef="#ctx0" brushRef="#br0">14252 16598 0,'0'-17'0,"0"-1"15,-17 18-15,-1-35 16,18 17-1,-35-17-15,17 35 16,-35-18-16,18 18 16,-36 35-16,36 1 15,-36 52 1,54-35-16,-1 0 0,1 0 16,17 0-16,17-1 0,1-16 15,17-1-15,0-17 16,18-1-16,-17-17 0,87-35 15,-70 0-15,53-53 16,-71 35-16,18-71 16,-35 54-16,-18 17 15,0 0-15,-18-71 16,0 71-16,-35-52 16,18 69-16,0 1 15,0 0-15,-18 17 16,35 18-16,18 18 0,-18 35 15,18 52-15,18-16 16,0-19-16,35 71 16,-18-70-16,0-36 0,18 18 15,-18-18-15,18 1 16,-17-1-16,-1-17 16,-18-18-16,1 0 0,17 0 0,-35-18 15</inkml:trace>
  <inkml:trace contextRef="#ctx0" brushRef="#br0">14605 16457 0,'-18'0'15,"18"53"1,0 0-16,18 17 16,0-17-16,17 18 15,0-36 1,36 1-16,-36-19 15,-17-17-15,17 0 0,0-17 16,1-19-16,-36 19 16,17-36-16,-17 35 15,0-17 1,-17 17-16,17 36 16,0 17-1,17-17-15,1 35 16,17-36-16,18 19 15,-35-36-15,35 0 16,-18-18-16,-18 0 16,1 1-16,-18-19 15,-18 1-15,1 0 16,-1 17-16,1 0 16</inkml:trace>
  <inkml:trace contextRef="#ctx0" brushRef="#br0">15275 16633 0,'18'36'16,"17"17"-1,-35-36-15,18 19 0,-1-19 16,-17 1-16,0 0 0,0-1 15,0 1-15,0-1 16,-17 1-16,17 0 16,0-1-16,35 19 15,0-19 1,1-17-16,-19 0 16,1 0-16,0 0 15</inkml:trace>
  <inkml:trace contextRef="#ctx0" brushRef="#br0">15328 16686 0,'0'-17'32,"-17"17"-17,-1 0 16,18-18-15,-18 18 0,1 0-1,-1 18-15,-17-18 16,17 17-16,18 1 16,18-18-1,-1 18-15</inkml:trace>
  <inkml:trace contextRef="#ctx0" brushRef="#br0">15646 16528 0,'0'-18'0,"17"18"16,19-18-1,-1 1 1,0 17-16,0-18 0,18 0 16,-35 18-16,17 0 15</inkml:trace>
  <inkml:trace contextRef="#ctx0" brushRef="#br0">15752 16651 0,'52'18'16,"19"-36"-1,0 0-15,-54 1 0</inkml:trace>
  <inkml:trace contextRef="#ctx0" brushRef="#br0">16334 16298 0,'-18'0'16,"36"0"-1,35 53 1,-18-17-16,35 16 15,-34 1-15,34 0 16,-35-17-16,18 16 16,-35-16-1,0-1-15,-1-35 16,-17 18-16</inkml:trace>
  <inkml:trace contextRef="#ctx0" brushRef="#br0">16651 16387 0,'-35'17'16,"17"36"0,1-18-16,-19 71 15,19-71-15,17 18 16,-18 18-16,18-53 15,18 17-15,-1-35 16,-17 18-16</inkml:trace>
  <inkml:trace contextRef="#ctx0" brushRef="#br0">16916 16616 0,'17'0'16,"1"0"-16,0 0 16,-1 17-16,1-17 0,-18 18 0,18 0 15,-18 35-15,0-36 16,0 1-16,0 0 16,0 17-16,-18-17 15,0-1-15,18 1 16,18-18-1,0 0 1,17 17 0,0-17-16</inkml:trace>
  <inkml:trace contextRef="#ctx0" brushRef="#br0">17374 16686 0</inkml:trace>
  <inkml:trace contextRef="#ctx0" brushRef="#br0">17886 16528 0,'0'-36'16,"-18"19"-1,1 17 1,-19 0 0,19 17-16,-1 1 0,-17 35 15,17 17 1,18-34-16,0-1 0,35 18 15,18-18 1,-35-17-16,52-18 16,-34 0-16,-1-18 15,18-17-15,-18 0 16,-17-1-16,0-34 16,-18 17-16,0 0 0,-18-35 15,0 17 1,18 18-16,-35-52 15,0 34-15,17 18 0,0 0 16,-17-17-16,17 52 16,1 0-16,17 36 15,0 52 1,17-17-16,1 18 0,0 0 16,17 52-16,18 0 15,-18-70-15,1 0 16,-19-17-16,54 16 15,-54-16-15,19-19 16,-19 1-16</inkml:trace>
  <inkml:trace contextRef="#ctx0" brushRef="#br0">18327 16387 0,'17'-18'16,"1"18"-16,0-18 15,17 18-15,53 0 16,-35 0-16,35 0 16,-52 18-1,-19-18-15,1 53 16,-18-36-16,0 1 0,-35 17 0,-18 36 16,17-36-1,19 18-15,-1-35 0,18 17 16,18 18-16,-1-35 15,1-1-15,17 1 0,1 0 16,34-18-16,-52-18 16,17 18-16,-17-18 0,-18 1 15,0-1 1</inkml:trace>
  <inkml:trace contextRef="#ctx0" brushRef="#br0">18344 16633 0,'53'0'0,"18"-17"16,-18-1 0,17 1-16,36-19 15,-53 36-15,18-17 16</inkml:trace>
  <inkml:trace contextRef="#ctx0" brushRef="#br0">19226 16651 0,'18'0'16,"-36"0"-1</inkml:trace>
  <inkml:trace contextRef="#ctx0" brushRef="#br0">20761 15875 0,'18'106'16,"-18"-36"-16,17 1 15,-17 70-15,18-70 16,0 70-16,-18-88 16,17 17-16,1-52 15,-1-18 1,1 0-16,17-35 16,-17-1-16,17-34 15,1 52-15,16-35 16,-16 36-16,-1 17 15,0 0-15,-17 0 0,17 17 0,-35 18 16,18 18 0,-18-35-16,0 17 0,-18-17 15,-17 0-15,-18 17 16,18-35-16,-1 0 16,-34-18-1,52 18-15,-17-17 0,17 17 16,18-18-16,0 0 15</inkml:trace>
  <inkml:trace contextRef="#ctx0" brushRef="#br0">20391 16439 0,'0'-17'0,"0"-1"16,0 1-1,0-1-15,-18 0 16,-17 1 0,35-1-16,-18 18 0,-17 0 15,-1 18-15,-16 35 16,-1 17 0,53-35-16,-18 1 0,18 34 15,35 1 1,-17-54-16,17 1 15,-17-18-15,70 0 16,-53-18-16,-17 1 0,17-1 16,-17-17-16,17-53 15,-17 35-15,-18 17 0,0-16 16,0-1-16,-36-53 16,19 35-16,-1 18 15,1 0-15,-1-17 0,-35-36 16,35 53-16,-17 18 15,17 35 1,18 35-16,0-17 16,18 70-1,-18-35-15,35 35 16,-17-35-16,17 53 16,1-53-16,16 35 15,-16-35-15,-1 0 0,18 35 16,-18-35-1,-17-18-15,0-17 16,-1-18-16,1 17 16</inkml:trace>
  <inkml:trace contextRef="#ctx0" brushRef="#br0">21484 16263 0,'35'0'31,"-17"0"-31,17 0 15,54 0-15,-54 0 16,0-18-16,18 18 16,-35 0-16,-18 18 15</inkml:trace>
  <inkml:trace contextRef="#ctx0" brushRef="#br0">21519 16439 0,'18'0'0,"35"18"16,0-18-16,-18-18 0,36 1 16</inkml:trace>
  <inkml:trace contextRef="#ctx0" brushRef="#br0">22507 16334 0,'-17'-18'0,"-1"18"16,0-18-1,1 18-15,-1 0 16,-17 18-16,-1 0 15,19-1-15,-1 36 16,1-18-16,17 18 16,0-17-16,17-1 15,18-17-15,-17-1 16,0 1-16,52-18 16,-34-18-1,-19 1-15,54-36 0,-54 0 16,19-35-1,-19 52-15,-17-17 0,18-52 16,-18 52-16,0 0 16,-18 0-16,1-53 15,17 53-15,-18 0 0,0 0 16,1 36-16,17 34 16,-18 71-1,36-35 1,-18 0-16,35 71 15,0-71-15,-17 0 0,0-1 16,17-16-16,18 52 16,-18-53-16,-17 0 0,-1-17 15,19 17 1</inkml:trace>
  <inkml:trace contextRef="#ctx0" brushRef="#br0">23195 16087 0,'88'0'15,"1"0"1,-54 0-16,-18 0 0,19 35 15,-36-17-15,0 35 16,-18-18-16,0-18 16,1 19-16,-18 34 15,35-52-15,0 17 16,0-17-16,0 17 0,17 0 16,1-17-1,-1 0-15,36-18 0,-35 0 16,35 0-1,-35 0-15,-1-18 16,-17 0-16,-17 18 16,-1-17-16</inkml:trace>
  <inkml:trace contextRef="#ctx0" brushRef="#br0">23107 16387 0,'71'-18'16,"-19"0"-16,72 1 16,35-1-16,-89 0 15,1 1-15,-36 17 0</inkml:trace>
  <inkml:trace contextRef="#ctx0" brushRef="#br0">24024 16422 0,'18'-18'0</inkml:trace>
  <inkml:trace contextRef="#ctx0" brushRef="#br3">7902 9384 0,'18'-18'16,"0"18"-16,-1 0 15,18-17-15,1-1 0,-1 0 16,0 1-16,1-1 0,52-17 15,-35 17-15,52-17 16,-52 35 0,0-18-16,36 18 15,-37 0-15,1 0 0,0 0 16,35 0 0,-35 18-16,0 0 0,18-1 15,-36-17-15,36 18 16,-18 17-1,-36-17-15,1-18 16,0 17-16,-1 1 0,1 0 0,17 35 16,-17-36-1,-1 18-15,1 1 16,0-1-16,-18 0 0,17-17 16,-17 17-16,0 53 15,0-52-15,0 17 0,18 0 16,-18-1-16,0 54 15,18-53-15,-18 0 16,17 0-16,-17 0 0,18 53 16,-18-53-16,17 0 15,1 70-15,-18-70 16,0 0-16,18 53 16,-18-53-16,0 17 0,17 36 15,1-53 1,-18-18-16,18 18 0,-18 0 15,17-18-15,1 54 16,0-54-16,-1 35 16,1-52-16,-1 17 0,19 18 15,-19-35-15,19-1 16,17 19 0,-36-36-16,1 0 15,17 17-15,-17-17 16,-1 18-16,19-18 0,-19 0 0,19 0 15,-19 18-15,54-18 16,-54 0-16,19 17 16,-1-17-16,0 0 0,18 18 15,-18 0-15,1-18 16,34 17-16,-34 1 16,34 0-1,-35-18-15,18 0 0,-17 17 16,-1-17-16,18 0 0,0 18 15,0-18-15,0 0 16,52 0-16,19 17 16,-54-17-16,54 18 15,-71-18-15,88 0 16,-71 0-16,1 0 16,0 0-16,-1 0 0,54 0 15,-54 0-15,89 0 16,-89 0-16,1-18 15,70 18 1,-70 0-16,-18 0 0,52 0 16,-34 0-16,-36 0 15,71 0-15,-53 18 16,35-18-16,-35 0 16,35 0-16,-35 18 15,18-18 1,-36 17-16,36-17 15,-36 0-15,18 18 16,-18-18-16,36 0 16,-54 0-1,36 18-15,-35-18 16,0 0-16,-1 0 16,18 0-16,-17 0 15,0 0-15,-1 0 16,1 0-16,-18 17 125,0 1-110,0 0 1,0-1-16,0 18 16,0 1-16,-18 34 15,18-34-15,0-1 16,0 18-16,0 17 16,0-17-16,0 18 15,0-36-15,0 0 0,0 1 16,18-1-16,-18 18 15,18-18-15,-18-17 16,17 17-16,-17-17 0,18 17 16,0-35-1,-18 18-15,17-1 0,-17 1 16,0-1 31,-17-17-32,-1 0-15,0 0 16,1 0-16,-19 0 16,36 18-16,-53-18 15,36 0-15,-36 18 16,18-1-16,-36 1 16,36 0-16,-53-1 15,35 1-15,0 0 16,-35-1-1,35 1-15,-18 0 0,-35-1 16,53 1-16,-17-18 16,-54 35-16,54-35 15,17 18-15,-88-1 16,-18 1 0,88-18-16,1 0 0,-107 18 15,107-18-15,-18 0 16,-89 17-16,89-17 15,0 0-15,-88 0 16,70 0-16,-106 0 16,106 18-16,-123-18 15,123 18-15,-123-18 16,123-18-16,-123 18 16,123-18-16,-106 1 15,106 17-15,0 0 16,-105 0-1,-1 0-15,106 17 16,-123-17-16,141 18 16,-18-18-16,18 0 0,-89 18 15,89-18-15,-53 0 16,88 0 0,0 0-16,-53 0 15,71 0-15,-35 0 16,52 0-16,0 0 15,18-18-15,0 0 16,18 1 0,0-1-16,-1-35 15,-17 35-15,18-34 16,-1 16-16,-17 1 16,18-36-1,0 36-15,-18-18 0,17-53 16,-17 36-16,0 17 15,0-18-15,0 1 0,0-89 16,0 71-16,-17 0 16,17-89-16,0 107 15,-18-89 1,18 88-16,0-17 0,0 18 16,0-19-16,-18-87 15,18 88-15,-35-106 16,18 88-16,17 18 0,-36-106 15,19 106 1,-1-18-16,-17 0 0,17 0 16,0 18-16,1-88 15,-1 105-15,18-35 16,0 71-16,0 0 0,0-18 16,18 35-16,-1-53 15,1 36-15,0 18 16,17-19-16,0 19 0,36-36 15,-36 35-15,18 18 16,18-18-16,-18 18 16,-18 0-16,53-17 15</inkml:trace>
  <inkml:trace contextRef="#ctx0" brushRef="#br3">4780 17339 0,'18'0'16,"-1"0"-1,1 0-15,17 0 16,-17 0-16,53 0 16,-54 0-16,71 0 15,-52 0-15,69 0 16,-52 0-16,89 0 15,-72 0-15,71 18 16,-53-18-16,106 17 16,-88-17-16,88 36 15,-88-36-15,123 17 16,-123-17 0,124 18-16,-107-18 15,106 0-15,-105 0 16,123 0-1,-124 0-15,124 0 0,-106 0 16,106-18 0,-123 18-16,123-17 15,-124 17-15,1 0 16,-19-18-16,1 18 0,88 0 16,-88 0-16,70 18 15,-70-18-15,-17 0 0,69 0 16,-70 0-1,-17 0-15,-18 0 16,0 17-16,-18-17 0,0 0 0,36 0 16,-53 0-1,-18 18 1,-18-18-16,0 0 16</inkml:trace>
  <inkml:trace contextRef="#ctx0" brushRef="#br3">13741 17339 0,'-18'0'16,"36"0"0,17 0-1,-17 0-15,70-18 16,-53 18-16,89-17 15,-72 17-15,107-18 16,-88 18 0,17-18-16,0 1 0,18 17 15,106-18-15,-106 1 16,105 17-16,-87 0 16,-19 0-16,1-18 0,124 18 15,-125 0-15,107 0 16,-106-18-1,0 18-15,70 0 16,-88 0-16,53 0 16,-52 0-16,52 0 15,-71 0-15,71 0 16,-52 0-16,69 0 16,-87 0-16,88 0 15,-71 0-15,53 0 16,-53 0-16,36-17 15,-71 17-15,35-18 16,-53 18-16,0 0 16,-35 18-1,-53-18 1</inkml:trace>
  <inkml:trace contextRef="#ctx0" brushRef="#br3">20038 17074 0,'17'0'32,"19"-17"-17,-19 17-15,19 0 0,34 0 16,-17 0-16,0 0 16,106-18-16,70 18 15,-105-17-15,17 17 16,0-18-16,176 0 15,-158 1-15,194-1 16,-194 0-16,17 1 16,194-1-16,-176 18 15,-17-18-15,176 18 16,-212 0-16,-18 0 0,54 18 16,-107 0-1,-35-18-15,1 35 16</inkml:trace>
  <inkml:trace contextRef="#ctx0" brushRef="#br3">25894 14623 0,'-18'0'16,"18"17"-1,0 19-15,-17-1 0,17 18 16,-18 35-16,18-35 15,-18-18-15,18 18 0,0-35 16,36 35 0,-19-36-16,1-17 0,0 0 15,34-35-15,-16 0 16,-19 17-16,1-17 16,0 17-16,17 1 15,-17 17-15,17 35 16,-18-18-16,1 1 15,17 17-15,1-17 16,-19-18-16,19 18 16,-1-36-16,-17 0 0,-18-17 15,17 17-15,-17-34 16,0 16-16,0-52 16,-17 35-16,17-17 15,0 52-15,0 0 16,0 36-1,0 0-15</inkml:trace>
  <inkml:trace contextRef="#ctx0" brushRef="#br3">26617 15046 0,'0'18'0,"18"35"16,-18-1-1,17-16-15,-17-19 0,18 1 16,0 17-16,-1-35 15</inkml:trace>
  <inkml:trace contextRef="#ctx0" brushRef="#br3">27182 14623 0,'17'0'31,"1"0"-15,-1 0-1,1 17 1,-18 1-1,-18 0 1</inkml:trace>
  <inkml:trace contextRef="#ctx0" brushRef="#br3">27199 14817 0,'18'0'16,"-1"0"-1,1 0-15</inkml:trace>
  <inkml:trace contextRef="#ctx0" brushRef="#br3">27587 14623 0,'36'0'16,"34"0"0,-35 0-16,36 0 15,-18 0-15,-36 0 16,-17-18-16</inkml:trace>
  <inkml:trace contextRef="#ctx0" brushRef="#br3">27675 14728 0,'36'36'16,"17"-19"-1,17-17-15,-52 0 16</inkml:trace>
  <inkml:trace contextRef="#ctx0" brushRef="#br3">28310 14640 0,'0'36'32,"0"-1"-32,0 0 0,0 0 0,18 1 15,0-1-15,-18 0 0,53 18 16,-36-35 0,36-1-16,-35-17 15,17-17-15,-17-1 16,-18-17-16,0 0 15,0-1-15,0 19 16,0-1 0,17 36-1,1 17-15,0-17 16,-1-18-16,36 35 16,-18-35-16,18 0 15,-35 0-15,17-35 16,-17-1-16,-18-17 15,-18 18-15,1-35 16,-1 34-16,-17 1 16</inkml:trace>
  <inkml:trace contextRef="#ctx0" brushRef="#br3">29069 14923 0,'18'52'16,"-1"1"0,-17-35-16,18 17 15,-1-35-15,1 0 16</inkml:trace>
  <inkml:trace contextRef="#ctx0" brushRef="#br3">29669 14781 0,'17'-17'16,"1"17"-16,0-18 0,34 0 15,-16 18-15,34 0 16,-34-17-1,-1 17-15</inkml:trace>
  <inkml:trace contextRef="#ctx0" brushRef="#br3">30780 14446 0,'0'53'0,"-18"18"16,18-36-16,-35 71 15,17-71-15,-17 53 16,0-52-16,-1-19 15,-16 19 1,34-36-16,-17 0 0,-1 0 16,36-18-16,-17-17 15,17 17-15,0-17 0,17-1 16,1 19-16,35-36 16,-18 53-16,0-18 15,36 18-15,-36 18 16,1 17-16,34 18 15,-52-18-15,17 1 0,-17-1 16,35 18 0,-53-36-16</inkml:trace>
  <inkml:trace contextRef="#ctx0" brushRef="#br3">31485 14640 0,'-35'-17'16,"0"17"-1,17 17-15,1-17 0,-19 53 16,19 18 0,17-36-16,0 0 15,17 18-15,19 0 16,-19-53 0,19 0-16,16 0 15,-16-17-15,34-54 16,-34 36-16,16-71 15,-34 53-15,0-71 16,-18 72-16,0-72 16,0 71-16,-36-53 15,19 71-15,-18 0 16,17 35-16,-17 17 16,17 19-16,-17 87 15,35-70-15,0 71 16,0-54-16,70 36 15,-34-71-15,34 53 16,-17-52-16,0-1 16</inkml:trace>
  <inkml:trace contextRef="#ctx0" brushRef="#br3">31997 14587 0,'0'53'16,"0"-17"-16,0-19 16,18 36-16,-1 0 15,-17-35-15,18 17 16,0-35-1,-1 0 1,1-18 0,-1-17-16,-17 17 15,18 18 1,-18 18-16,18 17 16,-18 1-1,35-1-15,-17-17 16,-1-1-16,19-17 15,-19 0-15,18 0 0,18-17 16,-53-19-16,18 19 16,-18-19-16,0 1 0,-18 0 0,18-1 15,-35-34 1,17 52-16,-17 1 16,35 34-16,0 19 15,0-19-15</inkml:trace>
  <inkml:trace contextRef="#ctx0" brushRef="#br3">32703 14834 0,'0'71'16,"0"-1"-1,0-52-15,17 35 16,-17-35-16</inkml:trace>
  <inkml:trace contextRef="#ctx0" brushRef="#br3">26088 15822 0,'0'-18'16,"-18"1"-1,18 34-15,-17 1 0,-1 88 16,18 17-1,-18-70-15,18 0 16,36 18-16,-1-54 16,-17 1-16,17-18 15,18-18-15,-18-34 16,0 16-16,-35 1 16,36-36-1,-36 54-15,17-1 0,-17 0 16,0 36-16,18 0 15,0 35-15,-1-18 16,1 0-16,35 18 16,-36-53-16,1 18 15,35-1-15,-35-17 16,-1-17-16,-17-1 16,0 1-16,0-19 0,0 19 15,-17-19-15,17-17 16,-18 36-16</inkml:trace>
  <inkml:trace contextRef="#ctx0" brushRef="#br3">26811 16051 0,'18'0'15,"-1"0"1,1 18 0,-18 0-16,0-1 0,0 1 15,-18 0-15,1 17 0,17-17 16,-18 17-16,18-18 0,18 19 16,-1-36-16,19 17 15,-1-17-15,36 0 16,-54-17-1</inkml:trace>
  <inkml:trace contextRef="#ctx0" brushRef="#br3">27340 15822 0,'0'18'31,"36"-18"-15,-19 17-16</inkml:trace>
  <inkml:trace contextRef="#ctx0" brushRef="#br3">27393 16034 0,'0'17'0,"18"1"16,-1-18 0</inkml:trace>
  <inkml:trace contextRef="#ctx0" brushRef="#br3">27834 15787 0,'53'-18'16,"18"1"0,-36-1-16,-17 18 0,-1 0 15</inkml:trace>
  <inkml:trace contextRef="#ctx0" brushRef="#br3">27852 15963 0,'35'18'0,"-17"-1"16,52-17-16,-34-17 15,-1 17-15,0-18 16</inkml:trace>
  <inkml:trace contextRef="#ctx0" brushRef="#br3">28522 15787 0,'0'-18'0,"-18"18"31,18 18-31,0-1 0,0 19 0,0-1 16,0 18-16,0-18 0,18 18 16,-18-18-16,18 18 0,-1 0 15,19-17 1,-19-36-16,1 0 0,0 0 15,-1 0-15,-17-18 16,18 0-16,-1-17 16,1 0-16,-18 17 0,18-17 15,-1 17-15,1 18 16,0 0-16,-1 18 16,1-1-1,0 1-15,-1 0 16,1-18-16,0 17 0,-1-17 15,1-17-15,-1-1 16,-17-17-16,0-1 16,-17-16-1,17 16-15,-18-34 16,18 34-16,0-16 16,18 34-1</inkml:trace>
  <inkml:trace contextRef="#ctx0" brushRef="#br3">29157 15963 0,'71'0'15,"-1"0"1,-17 0 0,-35 18-16,-18-1 15,0 1-15,-36 35 16,1-35-16,0 17 16,17-17-16,1-1 15,17 1-15,53-18 16,-36 0-1,18 0-15,36-18 16</inkml:trace>
  <inkml:trace contextRef="#ctx0" brushRef="#br3">30057 15893 0,'35'0'15,"88"-18"1,-70 18-16,-17-18 15,-1 18-15</inkml:trace>
  <inkml:trace contextRef="#ctx0" brushRef="#br3">31009 15593 0,'0'17'0,"0"19"0,0-1 16,-17 53-16,-1-35 15,-17 0-15,17 0 16,-17-18-16,-1 18 0,1-35 0,0 17 16,-18 0-16,18-35 15,17 0-15,18-35 16,0 0-1,18-1-15,35-16 16,-36 16-16,19 19 0,16-1 16,-16 18-16,-1 18 15,0-1-15,-17 36 16,0-18 0,-1 18-16,-17-35 15,18 0-15,-18-1 16</inkml:trace>
  <inkml:trace contextRef="#ctx0" brushRef="#br3">31662 15840 0,'-18'-36'15,"-17"36"1,17 0-16,-17 0 16,0 18-16,-1 35 15,19-18-15,-18 36 16,35-54-1,0 19-15,0-19 0,17 1 16,1 0-16,17-1 0,18-17 16,0-17-1,-35-19-15,17 19 0,-18-19 16,1-52-16,-18 35 16,0 0-16,0 1 15,0-1-15,-18-71 16,1 89-16,-1 0 0,1-1 15,-1 19-15,0 17 16,18 17-16,-17 1 0,-1 70 16,18-35-16,0 18 0,0-18 15,0 17-15,18-17 0,-1 0 16,1 0-16,52 17 16,-52-34-16,17 17 15</inkml:trace>
  <inkml:trace contextRef="#ctx0" brushRef="#br3">31856 15822 0,'17'0'15,"-17"18"-15,18 35 16,-18-36-16,18 54 15,-1-54-15,1 36 16,0-35-16,-1-18 0,1 18 16,0-36-16,-1 0 15,-17-17 1,18 17-16,-18 1 16,18-1-16,-18 36 15,17-1 1,1 1-16,-1 0 15,72-1 1,-72-17-16,19 0 16,-19 0-16,18-35 15,-35 17-15,18-17 0,-18-18 16,-18 0 0,1 18-16,17 17 0,-18-17 15</inkml:trace>
  <inkml:trace contextRef="#ctx0" brushRef="#br3">32597 15946 0,'35'0'0,"36"17"15,-54-17-15,1 35 16,-18-17 0,0 0-16,-18-1 0,1 1 15,-36 35-15,35-35 16,18-1-16,-18 19 0,36-19 16,17 1-1,1-18-15,16 17 16,-16-34-16,-1 17 15</inkml:trace>
  <inkml:trace contextRef="#ctx0" brushRef="#br3">26300 16792 0,'17'53'16,"1"53"-1,0 0 1,-18-53-16,17 0 0,-17 35 15,0-53-15,18 0 16,-1-35 0,1-35-1,0 17-15,17 1 16,18-18-16,-18 35 16,-17 17-16,52 18 15,-52 1-15,-18-1 0,18 36 16,-36-54-1,0 1-15,-17 0 16,0-18-16,17 0 0,-35 0 16,36-18-16,-1 0 15,18 1-15,-18-1 0,18-17 16</inkml:trace>
  <inkml:trace contextRef="#ctx0" brushRef="#br3">27411 17110 0,'0'17'16,"0"1"15,17 0-31</inkml:trace>
  <inkml:trace contextRef="#ctx0" brushRef="#br3">27428 17374 0,'18'0'15,"0"0"1,-1 0 0,-17-17-1</inkml:trace>
  <inkml:trace contextRef="#ctx0" brushRef="#br3">27852 17145 0,'35'0'16,"0"-18"-1</inkml:trace>
  <inkml:trace contextRef="#ctx0" brushRef="#br3">27852 17321 0,'53'0'16,"-36"0"-16,19 0 0,17-17 15,-36-1-15</inkml:trace>
  <inkml:trace contextRef="#ctx0" brushRef="#br3">28734 16810 0,'0'-18'31,"0"36"0,0 17-15,0 0-16,17 71 16,-17-35-16,0 52 15,18-70-15,0 35 16,-1-52-16,1-1 15,0-17-15,-18-36 32,17-35-32,1 18 15,0-18-15,-1 18 16,18-1 0,-17 19-16,35 17 15,-35 17-15,-1 1 16,-17 17-16,0-17 0,0 17 0,-17 0 15,-19 1 1,1-19-16,17-17 0,-52 18 16,52-18-16,-17 0 15,17 0 1,18-18-16,36 1 16,-19 17-16</inkml:trace>
  <inkml:trace contextRef="#ctx0" brushRef="#br3">29633 17163 0,'71'0'16,"-36"0"-1,36-18-15,-36 18 16,0 0-16,1-18 0</inkml:trace>
  <inkml:trace contextRef="#ctx0" brushRef="#br3">30921 16828 0,'0'17'0,"0"18"16,0 18-16,-18 0 16,18 0-16,-35 53 15,17-71-15,-34 36 16,16-54-16,1 1 0,-36 0 15,18-36 1,36 0-16,-18-34 16,35 34-16,0 0 0,35-17 15,35 17 1,-34 1-16,17 17 16,0 17-16,35 19 15,-53-1-15,0-17 0,1 17 16,-1-18-1,-18 1-15,1 0 0</inkml:trace>
  <inkml:trace contextRef="#ctx0" brushRef="#br3">31415 17198 0,'18'-18'31,"17"18"-31,0-17 16,18 17-1,-35 0-15,52 0 16,-52 0-16,-1 0 16</inkml:trace>
  <inkml:trace contextRef="#ctx0" brushRef="#br3">31662 17074 0,'0'-17'16,"17"17"0,-17-18-16,18 18 0,-18-17 15,18 17-15,-18-18 47,-18 18-31,18-18-16,-18 1 15,1 17 1,-18-18-16,17 18 16,0 0-16,-35 0 15,18 0-15,-18 18 16,36-1-16,-36 19 15,35-19-15,0 18 16,18-17-16,0 17 16,0-17-16,53 17 15,-17-35-15,34 18 16,-35-36-16,36 1 16,-36-1-1,36-53-15,-54 54 16,1-18-16,-18-1 0,18 1 15,-18-53 1,0 53-16,-36-36 16,36 36-16,-53-1 0,36 19 15,-36 17 1,35 0-16,1 0 16,-1 17-16,18 19 15,0-19-15,0 54 16,18-36-16,-1 53 15,1-52-15,35 34 16,-36-35-16,36 18 16,-35-35-16,53 35 15,-54-53 1,1 0-16,-1 0 0,-17-18 31</inkml:trace>
  <inkml:trace contextRef="#ctx0" brushRef="#br3">31997 16598 0,'18'18'15,"-18"-1"-15,0 36 0,0 53 16,0-53-16,0 18 0,0-18 16,0 0-16,0 17 15,0-52-15,-18 17 16,18-53-1,18 1 1,17-1-16,-17 0 0,34-17 16,-34 35-16,53 18 15,-54-1 1,19 19-16,-19-1 16,-17 0-16,0-17 15,-17 0-15,-36-18 16,17 0-16,-34 0 15,35-18-15,-18 0 16,35 18 0,18-17-16,0 34 15</inkml:trace>
  <inkml:trace contextRef="#ctx0" brushRef="#br3">32597 17268 0,'-18'-17'16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6T03:44:2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3704 3210 0,'0'18'16,"53"0"-16,0-1 16,88-17-16,-70 0 15,87-17 1,-69-1-16,52 0 15,-71 1-15,18-1 16,-70 0-16,17 18 16</inkml:trace>
  <inkml:trace contextRef="#ctx0" brushRef="#br0">4269 3351 0,'17'106'15,"1"-70"-15,-18 16 0,53 54 16,-18-35 0,0-18-16,-17 17 15,-18-34-15,0-1 16,0-18-16,-18 19 0,-17-19 16,-35 19-16,17-19 15,-53 19 1,53-36-16,-71 17 15,89-17-15,0 0 0,-18 0 16,35 0-16,18-17 16</inkml:trace>
  <inkml:trace contextRef="#ctx0" brushRef="#br0">5203 3087 0,'-35'35'15,"0"36"1,0-1-16,-1 177 16,19-159-16,17 18 15,0-18-15,17-17 0,36 52 16,-17-87-16,52 52 15,0-53 1,-53-35-16</inkml:trace>
  <inkml:trace contextRef="#ctx0" brushRef="#br0">5592 3669 0,'-18'53'16,"18"0"-16,-18 17 15,18-34-15,36 16 16,-19-34-16,36 17 16,-18-35-16,-17 0 0,17 0 15,-17 0-15,0-17 16,-1-1-1,18 18 1,-17 18-16,0-18 16,17 17-1,0-17-15,18 0 16,-35-17-16,35-19 16,-36 19-16,1-36 15,-18 35-15,0-17 0,0 17 16,-18-35-1,-17 18-15,18 18 16,17-1-16,-18 0 16</inkml:trace>
  <inkml:trace contextRef="#ctx0" brushRef="#br0">6491 3898 0,'-18'53'15,"-17"0"1,18-35-16,-36 35 16,35-36-16,-17 19 15,35-19-15</inkml:trace>
  <inkml:trace contextRef="#ctx0" brushRef="#br0">6738 3157 0,'0'106'16,"0"-53"-16,0 71 16,0-54-16,18 54 15,-18-71-15,17 17 16,-17-52-16,18-1 16,-18 1-16,18-36 15,-1 1-15,1 17 16,17-18-16,-17 18 0,35 0 15,-18 18 1,18 35-16,-35-36 16,-1 19-16,-17-19 0,0 18 15,-17-17-15,-1 0 16,-17-1-16,-36 1 16,36-18-16,17 0 0,-17 0 15,0-18-15,-1 1 16,19-19-16,17 1 15</inkml:trace>
  <inkml:trace contextRef="#ctx0" brushRef="#br0">7320 2910 0,'35'36'15,"1"-1"-15,-19 0 0,54 71 16,-36-53-16,36 88 15,-36 18 1,-17 0 0,-18-89-16,0-17 0,-36 53 15,19-71-15,-19 0 0,-34 18 16,35-35 0,-1 17-16,19-35 15</inkml:trace>
  <inkml:trace contextRef="#ctx0" brushRef="#br0">8308 3298 0,'18'18'0,"-1"-18"16,1 0-16,-1 18 15,19-18-15,-1 0 0,0 0 16,-17 0-16,0 0 0,-1 17 15</inkml:trace>
  <inkml:trace contextRef="#ctx0" brushRef="#br0">8290 3563 0,'71'0'16,"17"0"-1,-17-18-15,-18 1 16</inkml:trace>
  <inkml:trace contextRef="#ctx0" brushRef="#br0">9631 2505 0,'0'53'0,"0"-18"15,17 18-15,1 35 16,0-35-16,-1-18 16,1 18-16,0-18 0,-1 54 15,1-54-15,-18 35 16</inkml:trace>
  <inkml:trace contextRef="#ctx0" brushRef="#br0">9437 3298 0,'70'18'0,"54"-36"15,-36 1-15,88-18 16,-70 17-1,-18 0-15,1 1 0,-19 17 16,-35 0-16,18 0 0,-17 0 16</inkml:trace>
  <inkml:trace contextRef="#ctx0" brushRef="#br0">9684 3863 0,'0'141'15,"0"-88"1,0-35-1,0-1-15,17-34 16,1-19-16,-18-34 16,18 34-16,-1-34 15,-17 35-15,36-18 16,-19 35-16,19 0 16,-19 36-1,1 17-15,-18 1 16,17 34-16,-17-35 15,0 1 1,0-19-16,18-17 16,-18-17-16,35-19 15,-17-16 1,0 34-16,35-17 16,-36 17-16,18 36 15,1-1-15,-19 19 16,1-1-16,0 0 0,-1 0 15,1 36-15,0-53 16,-18 17-16,17 0 16</inkml:trace>
  <inkml:trace contextRef="#ctx0" brushRef="#br0">11906 3210 0,'0'-17'31,"0"-1"-15,0 0-1,18-17-15,-18 17 16,18-34 0,-18 34-16,17-53 15,1 54-15,-1-19 0,-17 19 16,18-1-16,-18-17 16,-18 35-1,-34 18 1,-37 17-16,36-18 15,-17 1-15,-54 17 16,36-17-16,18 0 16,-71 17-16,70-35 0,0 18 15,19-1-15,-1 1 16,53-1-16,0 1 16,35 17-16,0-17 15,71 35-15,-53-35 16,70 34-16,-70-34 15,71 17-15,-89-17 16,18 17 0,-53-17-16,-18 35 15,-17-18-15,0-17 0,-71 35 16,53-36 0,18 19-16,-18-19 0,18 1 15,17 17-15,18 0 16,35 1-16,36 17 15,-18-36-15,0 1 0,88 17 16,-88-35-16,17 18 16,36-18-16,-53-18 15,17-17 1,-52 17-16,-18 1 0,18-19 16,-36 1-16,18 17 15,-35 1-15,17 17 16,18 17-16,-17-17 15</inkml:trace>
  <inkml:trace contextRef="#ctx0" brushRef="#br0">11430 4180 0,'18'0'16,"-18"18"0,17 17-16,1 18 15,0 0 1,-18-35-16,17 17 16,1-35-16</inkml:trace>
  <inkml:trace contextRef="#ctx0" brushRef="#br0">11430 4092 0,'35'-17'0,"-17"17"15,0-18-15,-1 18 16,18 0-16,-17 0 15,0 0-15</inkml:trace>
  <inkml:trace contextRef="#ctx0" brushRef="#br0">11642 4110 0,'17'0'15,"19"0"-15,-1 0 16,0 0 0</inkml:trace>
  <inkml:trace contextRef="#ctx0" brushRef="#br0">11642 4233 0,'35'0'0,"18"0"16,0-17-1,17-1 1,-52 18-16</inkml:trace>
  <inkml:trace contextRef="#ctx0" brushRef="#br0">12030 4163 0,'17'35'16,"-17"-17"-16,18 17 16,0-35-1,-1 0-15</inkml:trace>
  <inkml:trace contextRef="#ctx0" brushRef="#br0">11289 2558 0,'18'35'16,"-18"18"-16,17-36 16,1-17-1,-18-35 1,0 18 0,0-19-16,0-17 15,0 18-15,0 17 16,17 1-16,1 34 15,0 19 1,-1 17 0,19 0-16,-36-36 15,17 1-15,1-18 16,-18 17-16,18-34 16,-1-18-1,-17 17 1,18 0-16,17-17 15,0 35-15,1 18 16,-19 17-16,1 18 16,-18-18-16,18 0 15,-18-17-15,17 17 0,1 1 16,-18-19-16</inkml:trace>
  <inkml:trace contextRef="#ctx0" brushRef="#br0">12735 3263 0,'18'18'15,"17"-1"-15,-17 1 16,52-36-16,-17 1 16,71-54-16,-71 36 15,0-18-15,35-53 16,-71 36-16,19-36 16,-19 53-16,-34-35 15,-1 70-15,-35-17 16,18 35-16,-18 53 15,35 0-15,-35 88 16,36-35-16,-1 88 16,1-89-1,-1 90-15,0-143 16,1 54-16,17-70 16,-36-1-16,19-35 15,-19-35 1,1-36-1,17 36-15,18-18 16,0 35-16,36 1 16,-1 34-16,18 18 15,-18 1-15,36 17 16,-36-18-16,0-17 16,1-1-16,-1 1 0,0-1 15</inkml:trace>
  <inkml:trace contextRef="#ctx0" brushRef="#br0">13899 2575 0,'-17'-17'15,"-18"17"1,17 17-16,0 19 0,-35 69 16,36-16-16,-19 16 15,36 1-15,0 124 16,0-142-16,53 71 16,-17-89-16,34 36 15,-17-71-15,18 0 16,-54-17-16,19-18 15</inkml:trace>
  <inkml:trace contextRef="#ctx0" brushRef="#br0">14781 3351 0,'-17'-35'0,"-1"0"16,-35 17 0,-17 18-1,34 0-15,-17 35 0,18 1 16,0-1-16,0 18 0,17 0 16,0-18-16,18 18 0,18 35 15,17-52-15,36-1 16,-36-18-16,36-17 15,-18-17 1,17-36-16,-52 18 16,17-36-16,-35 18 15,0-17 1,-18 34-16,1-17 0,-1 36 16,0 17-16,1 0 15,17 53 1,0-18-16,35 36 15,-17-36-15,52 18 16,-34-36-16,34 19 16,-35-19-16,1-17 15</inkml:trace>
  <inkml:trace contextRef="#ctx0" brushRef="#br0">15011 2575 0,'0'36'16,"-36"34"-16,36-35 15,0 54-15,0-54 16,0 0-16,0 0 0,18 1 16,0-1-16,17 0 0,-17-17 15,35 17 1,-36-17-16,18-18 0,-17 0 15,0-18-15</inkml:trace>
  <inkml:trace contextRef="#ctx0" brushRef="#br0">15258 2910 0,'0'36'0,"17"-19"15,1 1-15,0 17 16,-1-35 0</inkml:trace>
  <inkml:trace contextRef="#ctx0" brushRef="#br0">15311 2787 0,'0'-18'16,"17"18"0,1 0-1</inkml:trace>
  <inkml:trace contextRef="#ctx0" brushRef="#br0">15469 2540 0,'36'0'16,"17"18"-1,-36-1-15,36 54 16,-18-36-16,1 53 16,-19-52-16,1-1 15,-18 18-15,-18-18 0,-17 36 16,17-36-16,-17-17 15</inkml:trace>
  <inkml:trace contextRef="#ctx0" brushRef="#br0">15946 3634 0,'0'35'16,"0"0"-16,-18 18 15,0-18-15,-17 36 16,0-36-16,-1 0 15,19 1-15,-54-1 16</inkml:trace>
  <inkml:trace contextRef="#ctx0" brushRef="#br0">16510 3298 0,'0'-17'0,"-18"17"16,18 35-1,0 0-15,18 36 16,0-18-16,17 17 16,0-52-1,18 17-15,-35-35 16,35 0-16,-18-17 15,0-19-15,-35 1 16,18-18 0,-18 36-16,0 34 15,18 89 1,-1 18 0,1-54-16,-1 1 15,1-1-15,0 1 0,-1 35 16,-17-53-16,-35 17 15,17-35-15,-34-17 16,34-18-16,-70-18 16,35 1-16,-35-36 15,35 18-15,-18-18 16,36 35-16,17-17 16,1-1-1,17 19-15</inkml:trace>
  <inkml:trace contextRef="#ctx0" brushRef="#br0">17004 2522 0,'18'0'0,"52"36"16,1 52 0,-18-35-16,-1 17 15,1 1-15,0 17 0,36 106 16,-54-88-16,-18-18 15,19 89-15,-36-107 16,-18 1 0,0-18-16,-17-1 0,-35 37 0,17-36 15,-36-1 1</inkml:trace>
  <inkml:trace contextRef="#ctx0" brushRef="#br0">5944 5997 0,'-17'-53'16,"-1"36"-16,-17-1 15,17 0-15,-17 18 16,17 0-16,-52 18 16,-19 35-1,54-18-15,-35 53 0,52-35 16,-17 36-1,35-54-15,35 35 16,-17-52-16,52-18 16,-35 0-16,36-18 15,-36-17-15,18-18 16,-35 18-16,17-36 16,-35 36-16,0-35 15,0 52-15,-18-17 16,1 35-1,17 17-15,0 19 16,0-1-16,17 35 16,1-34-16,17-1 15,1-17-15,34 34 16,1-34-16,-36-18 16,-17 0-16</inkml:trace>
  <inkml:trace contextRef="#ctx0" brushRef="#br0">6138 5168 0,'-35'18'16,"17"35"-16,1 0 15,17 0-15,-18 52 16,18-52-16,35 36 16,-17-54-16,17 18 15,1-18-15,-1-35 16,0 18-16,-17-18 0,-1 0 16</inkml:trace>
  <inkml:trace contextRef="#ctx0" brushRef="#br0">6297 5539 0,'0'35'16,"0"-17"-16,18 17 16,-1-18-16,19-17 15,-19 0 1,1 0-16</inkml:trace>
  <inkml:trace contextRef="#ctx0" brushRef="#br0">6297 5327 0</inkml:trace>
  <inkml:trace contextRef="#ctx0" brushRef="#br0">6456 5221 0,'35'35'0,"0"18"15,18 0 1,-35-17-16,17 52 16,-35 0-1,-35-18-15,17-17 16</inkml:trace>
  <inkml:trace contextRef="#ctx0" brushRef="#br0">6862 5786 0,'35'0'16,"18"0"-1,-18 0-15,18 0 16,-35 0-16</inkml:trace>
  <inkml:trace contextRef="#ctx0" brushRef="#br0">6879 5997 0,'88'0'16,"-35"-17"0,-35 17-16,17 0 0</inkml:trace>
  <inkml:trace contextRef="#ctx0" brushRef="#br0">7743 5733 0,'-17'0'16,"17"17"-1,0 36 1,17 35-16,1-35 0,17 18 15,18-18 1,-17-18-16,-1-35 16,18 18-16,0-36 15,-36 0-15,19-52 16,-36 35 0,-18-1-1,18 19-15,-18 34 16,18 54-1,18-18-15,0 53 16,-1-53-16,1-1 16,-18-16-16,18 17 0,-18 17 15,0-35-15,-18 18 16,0-35-16,-17-18 16,0 0-16,-1 0 15,-16-53 1,16 35-16,1-17 0,17 0 0,-17-18 15</inkml:trace>
  <inkml:trace contextRef="#ctx0" brushRef="#br0">7638 5362 0,'17'-17'0,"1"-19"15,35-17 1,-36 18-16,1 0 0,17-36 15,-17 36-15,17-18 16,-17 53 0,-18 18-1,0 17 1,35 18-16,-35-35 16,18 17-16,0-18 15,-18 19-15,35-1 16,-35-17-16</inkml:trace>
  <inkml:trace contextRef="#ctx0" brushRef="#br0">8326 5080 0,'-18'0'16,"-17"53"-16,17-18 15,0 53-15,18-35 16,0 18-16,18-18 16,17 17-1,-17-34-15,35 17 16,-36-36-16,19 18 15,-19-35-15,19 0 16</inkml:trace>
  <inkml:trace contextRef="#ctx0" brushRef="#br0">8573 5415 0,'0'0'0,"0"18"15,17 35 1,1-36-16,-1-17 0,1 18 16,17-18-16</inkml:trace>
  <inkml:trace contextRef="#ctx0" brushRef="#br0">8625 5256 0,'-17'0'16,"34"0"-1</inkml:trace>
  <inkml:trace contextRef="#ctx0" brushRef="#br0">8784 4974 0,'35'35'16,"1"1"-16,-19 17 0,36 35 16,-17-53-16,-19 18 15,1 0-15,-1 35 16,-34-35-16,-18 35 15</inkml:trace>
  <inkml:trace contextRef="#ctx0" brushRef="#br0">9454 5680 0,'36'-18'0,"-1"18"16,0-18-16,1 18 16,-1-17-16,0 17 0,18 0 15</inkml:trace>
  <inkml:trace contextRef="#ctx0" brushRef="#br0">9419 5891 0,'18'18'0,"35"-18"16,0 0-16,17 0 15,18 0 1,-52 0-16</inkml:trace>
  <inkml:trace contextRef="#ctx0" brushRef="#br0">11024 5486 0,'-35'-18'16,"0"0"-16,-53 18 15,35 18 1,0 0-16,-71 35 0,54 0 16,-36 35-16,71-35 15,-18 35 1,35-53-16,36 18 16,-1-35-16,54 17 15,-36-35-15,53 0 16,-52 0-16,-1-18 15,-17 18-15,-1-17 0,-17-19 16,0 19-16,-53-1 16,18 18-16,-36 0 15,54 0-15,-18 0 16</inkml:trace>
  <inkml:trace contextRef="#ctx0" brushRef="#br0">11412 5027 0,'-35'0'15,"35"18"-15,-35 52 16,17 54-16,1-54 0,17 107 16,0-107-16,0 18 15,35 36 1,0-71-16,0 0 0,36 17 15,-36-52 1,0 0-16,1-18 0</inkml:trace>
  <inkml:trace contextRef="#ctx0" brushRef="#br0">11836 5415 0,'35'-17'16,"36"17"-16,34 0 16,-52 0-16,53 70 15,-88-35 1,-1 18-16,-34-35 15,-36 52-15,18-34 16,-36 17-16,36-18 16,-1 18-1,36-36-15,18 36 16,0-35-16,52 0 16,-17-1-16,18-17 15,-36-17-15,18 17 16,-35-18-16,-36 0 15,-17 18-15</inkml:trace>
  <inkml:trace contextRef="#ctx0" brushRef="#br0">11924 5768 0,'70'0'16,"36"0"-16,0-18 15,-71 18 1,1-17-16,-1 17 16</inkml:trace>
  <inkml:trace contextRef="#ctx0" brushRef="#br0">12629 4886 0,'-35'0'16,"18"18"-1,-1 52 1,0 71 0,18-88-16,36 53 15,-19-53-15,36 18 16,-35-36-16,52 18 16,-52-53-16,17 0 15</inkml:trace>
  <inkml:trace contextRef="#ctx0" brushRef="#br0">12841 5186 0,'0'53'0,"18"-36"15,-1 19-15,1-19 16,17 1-16</inkml:trace>
  <inkml:trace contextRef="#ctx0" brushRef="#br0">12841 5027 0,'0'0'0,"18"0"15</inkml:trace>
  <inkml:trace contextRef="#ctx0" brushRef="#br0">13018 4974 0,'35'18'16,"-18"-1"-16,1 1 0,0 17 16,-1-17-16,1 0 15,0 35-15,-18-36 16,0 36 0,0-35-16,0-1 0</inkml:trace>
  <inkml:trace contextRef="#ctx0" brushRef="#br0">13176 4868 0,'36'36'15,"-19"-19"-15,1 1 0,-1 0 16,1 17-16,35 35 16,-35-34-16,35 52 15,-53-53-15,17 18 0,-17 18 16,0-18-16,0-1 0,0 19 16,0 35-1,-17-53-15,-1 17 16,0-17-16,-17-18 0,17 18 15,1-35-15,17 0 16,-18-18-16,18 17 16,-18-34-16</inkml:trace>
  <inkml:trace contextRef="#ctx0" brushRef="#br0">13917 5539 0,'-18'0'15,"36"0"1,0 0-16,52 0 16,-34 0-16,34-18 15,-35 18 1,1 0-16,17 0 15</inkml:trace>
  <inkml:trace contextRef="#ctx0" brushRef="#br0">13899 5733 0,'53'0'16,"-17"0"-16,-1 0 15,18 0-15,-18 0 0,-17 0 16,17 0-16,-17 0 0</inkml:trace>
  <inkml:trace contextRef="#ctx0" brushRef="#br0">15399 5398 0,'0'-36'16,"-18"19"-1,-35-1 1,-35 36-16,35-1 0,-17 1 16,17 17-16,-71 36 15,71-18-15,-17 52 16,34-52-16,19-17 15,34 34-15,1-35 16,53 18-16,-18-53 16,52 18-1,-52-36-15,35 1 16,-70-1-16,17-17 16,-52 17-16,-19-35 15,1 36-15,-35-1 16,34 0-16,1 18 15,0 0-15,17-17 16</inkml:trace>
  <inkml:trace contextRef="#ctx0" brushRef="#br0">16140 4904 0,'-36'0'15,"-34"17"1,52 19-16,-35 52 15,36-35-15,-1 17 0,0 89 16,18-71 0,0-17-16,36 70 15,-19-71-15,54 36 16,-36-71-16,53 36 16,-52-36-16,-1-35 15</inkml:trace>
  <inkml:trace contextRef="#ctx0" brushRef="#br0">16633 5468 0,'-17'0'0,"-1"0"16,18 35-1,-17-17-15,17 35 16,0-18-16,0-17 0,0 17 16,0 0-16,0-17 15,35 17 1,0-35-16,-17 0 16,17 0-16,-17-17 15,17-1-15,-17 18 16,-1 0-16,1 18 15,17-1 1,0 19 0,-17-19-16,17 1 15,-17-18-15,17 0 16,-17-18-16,0-17 16,-18 0-16,0-1 0,-18 19 15,0-19-15,1-16 16,-1 16-16,0 1 15,1 17-15,34 1 16</inkml:trace>
  <inkml:trace contextRef="#ctx0" brushRef="#br0">17268 5027 0,'36'0'16,"-1"0"-16,53-18 15,-52 18-15,52 0 16,-71 0-16,19 0 15</inkml:trace>
  <inkml:trace contextRef="#ctx0" brushRef="#br0">17463 5168 0,'17'71'16,"-17"-18"-16,18 0 15,-1-18-15,-17-17 16,36 17-16,-36-18 16</inkml:trace>
  <inkml:trace contextRef="#ctx0" brushRef="#br0">17921 5380 0,'0'18'16,"18"-1"-16,-1 1 15,36 17-15,-17 0 16,69 18-16,-69-17 15,70-1-15,-54 0 16,37-17 0,-36-1-16,-36 1 15</inkml:trace>
  <inkml:trace contextRef="#ctx0" brushRef="#br0">18239 5433 0,'-36'35'0,"-34"71"16,35-53-16,-18 35 16,35-53-16,0 36 15,18-36-15,0-17 16,18-18-16</inkml:trace>
  <inkml:trace contextRef="#ctx0" brushRef="#br0">18450 4815 0,'-17'18'0,"-1"35"15,0-18 1,18 1-16,18 52 16,-18-53-16,53 36 15,-35-36-15,17 0 0,18 0 16,-18-17-16,-17-18 15,17 0-15</inkml:trace>
  <inkml:trace contextRef="#ctx0" brushRef="#br0">18715 5098 0,'18'35'16,"-18"-17"-16,17 17 15,1-35-15,-1 17 16,19-17-16</inkml:trace>
  <inkml:trace contextRef="#ctx0" brushRef="#br0">18750 4957 0,'0'-18'15,"-17"18"1,34 0 0</inkml:trace>
  <inkml:trace contextRef="#ctx0" brushRef="#br0">18891 4710 0,'36'35'16,"-19"-17"-16,36 34 0,-18-16 15,-17-1-15,17 0 16,-17 1-16,-18-1 0,18 53 16,-36-53-16,0 1 15,-35 34-15,18-52 16</inkml:trace>
  <inkml:trace contextRef="#ctx0" brushRef="#br0">19491 5450 0,'35'0'31,"1"0"-31,-1-17 16,18 17-16,0-18 15,-18 18-15,0 0 0,36-17 16,-54 17-16,1 0 15</inkml:trace>
  <inkml:trace contextRef="#ctx0" brushRef="#br0">19720 5221 0,'0'106'15,"18"-53"-15,-18 0 0,18 53 16,-1-53-16,-17-1 16,35 19-16,-17-36 15,0-17-15</inkml:trace>
  <inkml:trace contextRef="#ctx0" brushRef="#br0">20267 4763 0,'-18'0'0,"18"17"16,18 71-1,0-17-15,-1-18 0,1 17 16,0 54-1,17-18-15,-35-53 16,18-18-16,-18-17 16,0-1-16,0-34 15,17-1-15,1-35 16,-18 35-16,53 1 16,-36 17-1,19 0-15,34 53 16,-34-18-16,-19 0 15,1 0-15,-1 1 0,-17 17 16,0-36-16,-52 19 16,16-36-16,-17 0 15,18 0-15,-18 0 0,-53-18 16,71 18-16,-18-35 16,35 35-16,1 0 15,34-18-15,19 18 16</inkml:trace>
  <inkml:trace contextRef="#ctx0" brushRef="#br0">20496 4516 0,'53'-18'16,"53"36"0,-53 17-16,53 71 15,-36-36-15,-34 1 16,17-1-16,0 19 0,-18-1 16,0 0-16,-17-18 15,17 89-15,-17-88 0,-18-18 16,-36 53-1,-17-18-15,18-35 16,-53 0-16,53-18 16</inkml:trace>
  <inkml:trace contextRef="#ctx0" brushRef="#br0">20338 5345 0,'0'-18'16,"0"0"15,0 36 32,0 17-48,0-17-15,17 0 0,1 34 16,-18-34-1,18 35-15,-18-35 16,17 17-16,-17-17 16</inkml:trace>
  <inkml:trace contextRef="#ctx0" brushRef="#br0">3457 6121 0,'0'17'16,"53"1"0,0 0-16,0-1 0,88-17 15,-70 0 1,-1 0-16,54 0 15,-54 0-15,-17-17 0,-18 17 16,18-18-16,18 0 16,-53 1-16,-1-1 15</inkml:trace>
  <inkml:trace contextRef="#ctx0" brushRef="#br0">3951 5944 0,'18'18'16,"52"0"-1,19 17-15,-37-17 16,72 17-16,-54-18 16,-17 1-16,71 35 15,-71-18-15,-36-17 16,19 17-16,-36-17 0,0 17 0,-53 36 15,0-54 1,-53 54-16,35-36 16,19 0-16</inkml:trace>
  <inkml:trace contextRef="#ctx0" brushRef="#br0">25594 5592 0,'-18'-36'16,"1"19"-16,-36-1 15,35 18-15,-52-18 16,34 36-16,1 0 0,0-1 15,-36 54-15,54-18 16,-1-18-16,18 36 16,18-54-16,-1 18 15,36 1-15,-18-36 16,1 0-16,34-18 16,-34 0-16,-1 1 0,18-71 15,-36 52-15,1-69 16,-18 52-16,0-88 15,-18 70 1,-17-70-16,17 53 16,-34-53-16,34 105 15,-35-17-15,35 53 16,1 53 0,-1 0-16,18 18 0,18 87 15,-1-69-15,54 69 16,-36-87-16,53 35 15,-35-53 1,0 0-16,-17-18 0,-1-17 16,-18 17-16,1-18 0,0-17 15</inkml:trace>
  <inkml:trace contextRef="#ctx0" brushRef="#br0">25947 5556 0,'0'-17'0,"17"-1"15,-17 36 1,0-1 0,0 19-16,0 16 15,0-16-15,0 17 16,0-36-16,18 19 16,0-36-16,-1 17 15,1-17-15,0-17 16,-1-1-16,-17 0 15,18 1-15,-18-1 16,18 18 0,-1 18-16,18 17 15,18 0 1,-35 0-16,53 1 16,-36-19-16,35-17 15,-34 0-15,-19-17 16,1-1-16,-18-17 0,0 17 0,-18-70 15,-17 53 1,17-18-16,-34-18 0,34 54 16,0-1-16,1-17 15</inkml:trace>
  <inkml:trace contextRef="#ctx0" brushRef="#br0">26652 4798 0,'-17'-18'0,"17"1"31,-18 17-31,18 17 16,-18 36 0,1 0-16,17-18 15,0 53-15,17-17 16,-17-36-1,18 1-15,35 16 16,-35-34-16,-1 0 0,1-18 0,0 0 16,-1 0-16</inkml:trace>
  <inkml:trace contextRef="#ctx0" brushRef="#br0">26829 5027 0,'0'18'16,"0"-1"-16,0 1 0,17 35 16,1-35-1,-18-1-15,35 1 16,-17-18-16</inkml:trace>
  <inkml:trace contextRef="#ctx0" brushRef="#br0">26846 4939 0,'18'0'32,"0"0"-32</inkml:trace>
  <inkml:trace contextRef="#ctx0" brushRef="#br0">27023 4710 0,'17'17'0,"19"54"15,-19-36-15,36 36 16,-35-18-16,0 17 15,-18-35-15,0 18 16,0-17-16,-36-1 16,19-18-16,-36 19 15</inkml:trace>
  <inkml:trace contextRef="#ctx0" brushRef="#br0">26829 5838 0,'0'-17'31,"17"17"-15,-17 17 109,0 1-109,0 0-16,18-1 0,-18 19 0,0-1 15,0-17-15,18-1 16,-18 1-16,0 0 16,0-1-1</inkml:trace>
  <inkml:trace contextRef="#ctx0" brushRef="#br0">28258 5838 0,'0'18'16,"0"0"-16,-18-18 16,0 17-1,-17 19-15,35-19 16,-35 19-16,35-19 15</inkml:trace>
  <inkml:trace contextRef="#ctx0" brushRef="#br0">29034 5627 0,'-18'-18'0,"18"1"16,-18 17-16,1 0 0,-19 0 15,19 17-15,-36 36 16,35-35-16,-17 52 16,17-34-16,18 16 15,0-34 1,36 0-16,-1-1 16,18-34-16,-18-1 15,36-52-15,-54 34 16,19-70-1,-19 54-15,-17-54 16,0 35-16,0-52 16,0 52-16,-35-70 15,17 88-15,-17 0 16,35 36-16,-18 34 16,1 1-16,17 35 0,0 70 15,0-35 1,0-17-16,17 88 15,19-89-15,34 71 16,-17-105-16,-18 17 0,36 17 16,-53-52-16</inkml:trace>
  <inkml:trace contextRef="#ctx0" brushRef="#br0">29386 5592 0,'0'17'16,"0"18"-1,0 1-15,18 17 16,-18-18-16,35 0 16,-17-17-16,17-1 15,-17-17 1,17-17-16,-35-1 15,18 1-15,-18-36 16,0 35-16,0 36 31,35 17-15,-17-17-16,17 17 16,0-35-16,1 0 0,-1 0 15,-18 0 1,1 0-16,0-35 15,-18 17-15,-36-35 16,19 18-16,-18-18 16,17 35-16,0 1 15,1 17-15,-1-18 0</inkml:trace>
  <inkml:trace contextRef="#ctx0" brushRef="#br0">29916 4904 0,'-18'35'15,"0"-17"-15,18 52 16,0-35 0,0 1-16,18 34 15,0-52-15,-1 17 0,1-17 16,-1 17-16,1-17 0,0-1 15,17 1 1,-17-18-16</inkml:trace>
  <inkml:trace contextRef="#ctx0" brushRef="#br0">30110 5151 0,'17'35'15,"-17"0"-15,18-17 16,17 17 0,-17-17-16,-1-18 15</inkml:trace>
  <inkml:trace contextRef="#ctx0" brushRef="#br0">30180 4957 0</inkml:trace>
  <inkml:trace contextRef="#ctx0" brushRef="#br0">30339 4886 0,'35'53'15,"0"-35"1,1 52-16,-1 1 16,-35-36-16,0 0 15,0 36-15,-53-1 16,35-34-16</inkml:trace>
  <inkml:trace contextRef="#ctx0" brushRef="#br0">30110 5874 0,'17'0'31,"1"0"-16,0 17-15,-1-17 0,18 18 16,-17-18-16,0 18 0,-18-1 16,0 1-16,0 0 0,0 17 15,-18-17-15,0-1 16,1 1-16,-1-1 16,18 1-16,18 0 15,17-1 1,0-17-16,1 0 15,-19 0-15,19 18 0,-1-18 16,-18 0-16</inkml:trace>
  <inkml:trace contextRef="#ctx0" brushRef="#br0">31009 6015 0,'18'18'16,"-18"-1"-16,0 18 15,0-17-15,0 17 16,0-17-16,-18 17 16,18-17-1,-17 0-15</inkml:trace>
  <inkml:trace contextRef="#ctx0" brushRef="#br0">31768 5644 0,'-36'0'16,"-34"18"-16,-1 17 15,18 36 1,36-1 0,34-17-16,1-17 0,0-19 15,52 19 1,-17-36-16,-18 0 16,18-18-16,0-17 0,18-36 15,-54 18-15,1-53 16,-18 36-16,-18-71 15,1 88-15,-19-71 16,1 71-16,-18-35 16,36 71-16,-19-1 15,19 53 1,17 53 0,0-17-16,0 0 0,35 87 15,-17-70-15,17-17 16,0-18-16,36 53 15,-54-53-15,19-18 16,-1-17-16,36 17 16,-54-35-16,1-18 15,-18 1-15</inkml:trace>
  <inkml:trace contextRef="#ctx0" brushRef="#br0">32156 5274 0,'0'18'15,"17"35"1,-17 0-16,18-1 15,-18 72 1,18-71-16,-18 0 0,17 53 16,1-71-16,-18 0 15,18-17-15,-1-18 16,1-36 0,-18 1-16,53 0 15,-36 17 1,1 18-16,35 0 15,-35 18-15,17 0 0,-18 17 16,1 0-16,0-17 16,-18 35-16,0-36 0,-18 1 15,-35 0-15,18-1 16,0-17-16,17 0 0,-53-35 16,54 17-1,-36-17-15,53 0 16,-18 17-16</inkml:trace>
  <inkml:trace contextRef="#ctx0" brushRef="#br0">32561 4904 0,'-17'0'15,"-1"35"1,18 0-16,-18-17 0,18 70 16,0-53-16,18 1 15,0 34-15,-1-35 16,1 1-16,17-1 15,-17-17-15,17-1 16</inkml:trace>
  <inkml:trace contextRef="#ctx0" brushRef="#br0">32703 5221 0,'0'35'15,"17"18"1,-17-35-16,35 0 0,-17-18 16</inkml:trace>
  <inkml:trace contextRef="#ctx0" brushRef="#br0">32755 5062 0,'0'-17'16,"18"17"0,0 0-1</inkml:trace>
  <inkml:trace contextRef="#ctx0" brushRef="#br0">32932 4921 0,'35'53'15,"0"35"-15,1-17 16,-19-36-16,-17 36 16,-17-36-16,-1-17 15,-53 35-15</inkml:trace>
  <inkml:trace contextRef="#ctx0" brushRef="#br0">25612 6350 0,'17'0'32,"19"18"-32,52-1 15,-18-17-15,107 0 16,-71 0-16,105-35 15,-87 35-15,-1-18 16,71 1 0,-35 17-16,-106 0 15,-18 0-15</inkml:trace>
  <inkml:trace contextRef="#ctx0" brushRef="#br0">28857 6473 0,'18'0'16,"35"0"-1,-18 0-15,71 0 16,-36 0-16,89 0 15,-88 0-15,88 0 16,-71 0-16,0 0 16,0 0-16,53 0 15,-17 0-15,-89 0 16</inkml:trace>
  <inkml:trace contextRef="#ctx0" brushRef="#br0">31609 6544 0,'88'0'16,"18"-18"-1,35 18 1,0 18 0,-53-18-16,53 18 0,-17-18 15,-71 0-15,0 0 16</inkml:trace>
  <inkml:trace contextRef="#ctx0" brushRef="#br0">27058 2364 0,'-18'-18'15,"1"18"-15,-1 18 16,-35 52-16,18-17 16,0 18-16,17-1 0,0 1 15,-17-1-15,35 160 16,18-160-1,17 1-15,36 35 16,-36-54-16,53 19 16,-53-53-16,1-18 0</inkml:trace>
  <inkml:trace contextRef="#ctx0" brushRef="#br0">27287 2893 0,'18'53'15,"35"17"-15,0-34 16,53 16 0,-53-16-16,0-19 0,35 36 15,-35-35-15,0 0 16,-36-1-16,1-17 15</inkml:trace>
  <inkml:trace contextRef="#ctx0" brushRef="#br0">27623 2840 0,'-53'53'0,"-18"17"16,18 19-1,35-1 1,18-53-16,0 18 16,36-18-16,-1-35 15,-17 0-15</inkml:trace>
  <inkml:trace contextRef="#ctx0" brushRef="#br0">27834 2346 0,'0'71'0,"-17"34"15,34-16 1,18-19-1,36 18 1,-36-52-16,1-19 16,-19-17-16,1 0 0,-1 0 0</inkml:trace>
  <inkml:trace contextRef="#ctx0" brushRef="#br0">28028 2522 0,'0'18'15,"0"0"-15,18 35 16,-1-36-16,36 18 16,-35-17-16,17 17 15,-17-35 1</inkml:trace>
  <inkml:trace contextRef="#ctx0" brushRef="#br0">28099 2434 0,'0'-17'0</inkml:trace>
  <inkml:trace contextRef="#ctx0" brushRef="#br0">28275 2275 0,'53'53'16,"18"0"0,-36 18-1,-17-54-15,-1 54 16,-34 0-16,-1-36 15,-17 0-15,-36 18 16,53-18-16</inkml:trace>
  <inkml:trace contextRef="#ctx0" brushRef="#br0">28663 3193 0,'0'35'16,"-35"0"-1,17 0-15,1-17 0,-1 0 0,0-1 16,1 19-16,17-19 15,0 1-15</inkml:trace>
  <inkml:trace contextRef="#ctx0" brushRef="#br0">29157 2963 0,'-35'36'16,"35"-1"-16,-18-17 0,18 34 15,0-16-15,18-1 16,17 0-16,0-17 16,36 0-16,-53-18 15,34-18-15,-16 0 16,-19 1-1,1-19-15,-18 1 0,18-18 16,-18 18-16,0 0 16,0 52-1,35 36-15,-35 0 16,18 0-16,-1 18 16,1-19-16,35 72 15,-36-71-15,-17 0 0,18 0 16,-18-18-16,-18 36 15,18-54-15,-35 1 16,18-1-16,-19-17 0,1 0 0,-53-35 16,70 0-1,-52-36-15,34 36 16,19 0-16,-19-36 16,19 36-16</inkml:trace>
  <inkml:trace contextRef="#ctx0" brushRef="#br0">29704 2522 0,'-18'0'15,"1"36"1,-1 17-16,18-36 0,18 54 16,17-1-1,18-17 1,-18 0 0,-17-35-16,17-1 15,-17-17-15</inkml:trace>
  <inkml:trace contextRef="#ctx0" brushRef="#br0">29916 2752 0,'0'35'16,"0"-17"-16,35 17 15,0-35 1</inkml:trace>
  <inkml:trace contextRef="#ctx0" brushRef="#br0">29951 2575 0,'17'0'16,"1"18"-1,0-18 1,-1 0-16</inkml:trace>
  <inkml:trace contextRef="#ctx0" brushRef="#br0">30127 2558 0,'0'17'0,"18"1"15,-18 17-15,18-17 0,-18-1 16,17 19-16,-17-19 16,18 1-16,-18 17 15,0-17-15</inkml:trace>
  <inkml:trace contextRef="#ctx0" brushRef="#br0">30321 2240 0,'53'18'0,"-18"-1"16,1 19-16,70 52 15,-71-18-15,0 1 0,0 0 16,-17 17-16,17 88 16,-35-70-16,18 0 15,-18-18-15,0 18 0,0-18 16,-18 53-16,1-70 16,-19 17-16,1-53 15,-35 18 1</inkml:trace>
  <inkml:trace contextRef="#ctx0" brushRef="#br0">16792 2558 0,'0'-18'16,"0"0"-16,-17 18 15,-1 18 1,18 0-16,-18 35 16,18-1-1,0-16-15,0 34 16,0-34-16,18-19 15,0 19-15,-1-19 0,1 1 16,0 17 0,-1-17-16,1-18 0</inkml:trace>
  <inkml:trace contextRef="#ctx0" brushRef="#br0">16898 2769 0,'0'36'16,"18"-19"-16,-18 1 15,35 17 1,-17-35-16,-1 18 0</inkml:trace>
  <inkml:trace contextRef="#ctx0" brushRef="#br0">16880 2593 0,'0'-18'0,"18"18"31</inkml:trace>
  <inkml:trace contextRef="#ctx0" brushRef="#br0">17057 2575 0,'53'53'15,"0"0"1,-18 18-16,0-1 15,-17-17-15,-18 18 16,-53 17 0,35-53-16,-52 53 15,34-52-15</inkml:trace>
  <inkml:trace contextRef="#ctx0" brushRef="#br0">3792 4551 0,'18'0'125,"17"0"-109,-17 0-16,52 0 16,-34-18-16,70 18 15,-53-17-15,70 17 16,-35-18-16,89 0 15,-72 18-15,125-17 16,-89 17-16,123-18 16,-122 0-16,16 18 15,1 0-15,17 0 0,142 0 16,-159 0-16,176 0 16,-176 0-16,140-17 15,-175 17-15,70-18 16,-124 18-1,1 0-15,-71 18 16,-35-18 0</inkml:trace>
  <inkml:trace contextRef="#ctx0" brushRef="#br0">9296 4357 0,'0'-18'15,"0"36"17,17-1-17,-17 1 1,0 0-16,0-1 16,0 1-16,0 0 0,0 17 15,-17-17-15,17 17 16,17-18-16,1 1 15,0 0 1,-1-1-16,36-17 16,-35 18-16,52 0 15,-34-18-15,-19 0 16,36 17-16,-18-17 0,54 0 16,-54 0-16,71 0 15,-53 0 1,-18 0-16,71-17 15,-71 17-15,71-18 16,-53 18-16,0 0 16,0 0-16,53-18 15,-71 18-15,18 0 0,35 0 16,0-17 0,-35 17-16,35-18 15,-35 0-15,53 18 16,-53-17-16,35 17 15,-53 0-15,36 0 16,-36 17-16,36-17 16,-36 0-16,53 0 15,-35 0-15,-18 0 16,54 0 0,-36-17-16,-18 17 0,53 0 15,-35 0-15,-18 0 16,71 0-16,-71 0 15,18 0-15,35-18 16,18 18 0,-53 0-16,0 0 0,0 0 15,70 0-15,-70 0 16,18 0-16,-18 0 0,0 0 16,70 0-16,-70 0 15,18 0-15,-1 0 0,71 0 16,-70 0-1,17 0-15,-17 0 0,105 0 16,-88 0-16,71 0 16,-71-17-16,-17 17 15,88 0-15,-71 0 16,70 0 0,19 0-16,-89-18 0,106 18 15,-106 0 1,0 0-16,89 0 15,-107 0-15,124-18 16,0 18 0,-88 0-16,106-17 15,-124 17-15,18-18 0,88 0 16,18 1 0,-124 17-16,18 0 0,0 0 15,88-18-15,-106 18 16,0 0-16,0 0 0,53 0 15,-70 0 1,-18-18-16,53 18 16,-54 0-16,-16 0 0,34-17 15,-34 17-15,-1 0 16,-35-18-16,18 18 16,-18-17-16,0-1 15,-18 18 1,18-35-16,-18 17 15,1-35-15,-19-17 16,19 34-16,-19 19 16,1-19-16</inkml:trace>
  <inkml:trace contextRef="#ctx0" brushRef="#br0">4075 9013 0,'-36'-52'16,"36"34"-16,-17 18 0,17-35 16,0 17-1,17 18 1,54 18-1,-18-1-15,53 54 16,-53-18-16,70 88 16,-70-71-16,17 89 15,-52-88-15,0 70 16,-36-88-16,-35 53 16,0-53-16,-35-1 15,35-34-15,-35 0 16,53-18-16,-18-36 15,35 1 1,18-35-16,0 34 16,18 1-16,17 0 0,-17 17 15,17 18-15,0-18 16,1 18-16,34 18 0,-35 0 16,36 17-1,-36-17-15,18-18 16</inkml:trace>
  <inkml:trace contextRef="#ctx0" brushRef="#br0">3792 10195 0,'18'0'16,"0"0"-16,35 0 0,88-17 16,-53 17-16,18 0 15,0 0-15,17 0 16,-17 17-16,123-17 16,-105 0-16,70 0 15,-106 0-15,18 0 16,-71 0-16,0 0 15</inkml:trace>
  <inkml:trace contextRef="#ctx0" brushRef="#br0">4110 10566 0,'-18'-53'16,"18"35"-16,0 1 0,0-1 0,0 0 15,18 18-15,52-17 16,-34 34-16,70 54 16,-54-1-16,54 54 15,-70-36-15,16 53 16,-34-88-16,-18 53 16,0-71-16,-53 18 15,36-35 1,-54-1-16,36-17 15,-36-35-15,36 17 16,-18-34-16,53 16 16,0-34-16,0 52 15,53-17 1,-18 35-16,36 0 16,-36 17-16,0 1 15,-17 17-15,17-17 0,0 35 16,-17-18-16,0-17 15</inkml:trace>
  <inkml:trace contextRef="#ctx0" brushRef="#br0">4763 10813 0,'0'35'0,"-18"-17"16,18 17-16,-18-18 15,18 19-15,0-1 0,0 0 16,18-17-16,0 0 16,-1-1-1,1-17-15,-1 0 0,1-17 16,0-1-1,-18 0 1,17 18-16,1 0 16,0 0-16,-1 18 0,36 17 15,-35 1-15,17-19 16,0-17-16,18 18 16,-17-18-16,-1-18 15,-35 1-15,0-19 16,0 19-16,0-19 0,-18 1 15,1 0-15,-19-1 16,19 1-16,-19-18 0,19 36 16,-1-1-1,36 18 1</inkml:trace>
  <inkml:trace contextRef="#ctx0" brushRef="#br0">5450 11042 0,'18'53'16,"0"-18"-16,-18 0 15,0 18-15,0-35 16</inkml:trace>
  <inkml:trace contextRef="#ctx0" brushRef="#br0">6138 9543 0,'36'17'31,"-1"-17"-31,18 0 0,70 0 16,-52-17-1,-18-1-15,53 0 0,-71 18 16,0 0 0,-52 18-1,-19 35 1,19-18-16,-19 53 16,36-35-16,0 0 15,0 0-15,0-18 0,36 71 16,-19-53-16,19 35 15,-36-52-15,35 17 16,-35-36 0,-35 1-16,-18-18 15,0 0-15,-36 0 16,37 0-16,-19-18 16,36 1-1,17 17-15,53-18 16,-17 18-1</inkml:trace>
  <inkml:trace contextRef="#ctx0" brushRef="#br0">7250 9419 0,'-36'18'0,"1"52"16,17-17-16,-17 71 15,35-71-15,0 88 16,18-71 0,17 36-16,-17-53 15,52 35-15,-34-70 16,16 35-16,-34-53 15</inkml:trace>
  <inkml:trace contextRef="#ctx0" brushRef="#br0">7567 9737 0,'0'35'0,"0"18"16,0 0-16,-18 53 15,18-53-15,18-1 16,0-16-16,35 17 16,-18-36-16,-17 1 0,52-36 15,-52 1 1,-1-19-16,19-34 15,-36 35-15,17-36 16,-17 53-16,-17 1 16,17 34-16,17 19 15,1-1-15,0-17 16,-1 17-16,54 0 16,-36-17-16,0-18 15,1 0-15,-19 0 0,19-18 16,-19-17-16,-17 17 15,-17-17-15,-19-18 16,1 18-16,17 17 0,-17 0 16,17 1-16,18 34 15</inkml:trace>
  <inkml:trace contextRef="#ctx0" brushRef="#br0">8396 10178 0,'-35'53'0,"0"-18"15,-18 0 1,53 0-16,-18 1 16,18-19-1</inkml:trace>
  <inkml:trace contextRef="#ctx0" brushRef="#br0">8573 9525 0,'0'53'0,"-18"53"16,18-53-16,0 17 0,0 1 15,18 35 1,-18-53-16,17 17 16,1-35-16,-1-17 15,1-18-15,-18-18 16,35-35 0,18 1-16,18 16 15,-18 36-15,17 0 16,-17 18-1,-35 17 1,-18 0-16,-35-17 0,-18 0 16,-18-1-1,-17-17 1,70 0-16,-17-17 16,35-1-16,0 0 15,0 1-15</inkml:trace>
  <inkml:trace contextRef="#ctx0" brushRef="#br0">9066 9119 0,'71'53'16,"-18"-17"-16,-18 16 15,18 19-15,-18 0 0,54 70 16,-54-53-16,18 88 16,-36-88-16,1 71 15,-36-88 1,-17 35-16,17-54 16,-52 1-16,52-35 15,-17-18-15</inkml:trace>
  <inkml:trace contextRef="#ctx0" brushRef="#br0">10072 9666 0,'53'0'16,"17"18"-1,1-18 1,-36 0-16,36 0 16,-54 0-16,1 17 0</inkml:trace>
  <inkml:trace contextRef="#ctx0" brushRef="#br0">10125 9948 0,'53'18'15,"17"0"-15,36-18 16,-53 0 0,-18 0-16,1 0 0</inkml:trace>
  <inkml:trace contextRef="#ctx0" brushRef="#br0">11553 8925 0,'0'-17'0,"0"-1"15,0 36 1,0 17-16,18 18 16,17 70-16,-17-52 15,0-1-15,-1 72 16,1-90-16,0 19 0,-1-18 16,-17 0-16,0-18 0,0 0 15</inkml:trace>
  <inkml:trace contextRef="#ctx0" brushRef="#br0">11395 9737 0,'70'0'0,"-17"0"16,71-18-16,70-17 15,-88 17-15,17-17 16,106 0-1,-140 17-15,-19 0 0,1 18 16,-89 0 0</inkml:trace>
  <inkml:trace contextRef="#ctx0" brushRef="#br0">11677 10283 0,'-18'71'15,"18"-36"-15,0 18 16,0-35-16,0 0 16,18-1-16,0-34 15,-1-36 1,1 17-16,0-17 16,17-35-16,-35 53 15,35-36-15,-35 54 16,35-1-16,-17 18 15,0 53-15,-1-18 16,-17 18-16,18 35 16,0-52-16,-18 17 15,17-36-15,1 1 16,-1-36 0,1-17-16,17 17 15,-17-17-15,0 0 0,35-18 16,-36 35-16,1 1 15,-1 17-15,1 0 0,17 35 16,-17-18-16,0 54 16,-18-53-1,17 52-15,-17-52 16,18 17-16,-18-17 16,0-1-1</inkml:trace>
  <inkml:trace contextRef="#ctx0" brushRef="#br0">14288 9313 0,'17'0'15,"18"0"1,-17-17-16,0 17 15,-1-18-15,19 0 16,-19 18-16,-17-17 0,0-1 16,0 1-1,-17-1-15,-19 0 16,1 18-16,-71 0 16,36 0-16,-1 18 0,1 0 15,-19-1-15,-87 18 16,105-17-16,-17 0 15,18-1-15,-1 1 0,-35 0 16,71-18-16,17 17 16,36 1-1,70 17 1,-17 0-16,-18-17 16,88 53-16,-88-54 15,35 36-15,-53-18 16,-35 36-16,0-53 15,-35 17-15,0 0 0,-54 53 16,37-52-16,-1 17 16,0-18-16,0 53 15,53-53-15,35 36 16,18-36-16,88 0 16,-53-17-16,89 17 15,-89-35-15,88 0 16,-105 0-16,35-35 15,-71 35 1,0-53-16,-52 36 16,-19-36-1,19 17-15,-19 1 0,-17 0 16,18 17-16,18 18 16</inkml:trace>
  <inkml:trace contextRef="#ctx0" brushRef="#br0">13688 10742 0,'0'0'0,"0"18"16,17 17-1,-17-17-15,0 35 16,0-18-16,18 0 16,-18-17-16,18 17 15,-1-35-15</inkml:trace>
  <inkml:trace contextRef="#ctx0" brushRef="#br0">13741 10513 0,'17'-18'16,"1"1"-16,0 17 15,-1 0-15,19-18 16</inkml:trace>
  <inkml:trace contextRef="#ctx0" brushRef="#br0">13952 10654 0,'36'18'16,"-1"-18"-16,18-18 16,-18 18-16,18-18 15,-35 18-15,-1 0 16</inkml:trace>
  <inkml:trace contextRef="#ctx0" brushRef="#br0">13970 10795 0,'35'18'16,"18"-18"-16,0 0 15,53 0-15,-53 0 16,-18 0-16,0-18 0,1 18 16</inkml:trace>
  <inkml:trace contextRef="#ctx0" brushRef="#br0">14605 10707 0,'18'35'16,"-18"18"0,17-35-16,1-1 15</inkml:trace>
  <inkml:trace contextRef="#ctx0" brushRef="#br0">13670 8661 0,'0'70'0,"0"-34"16,0 16-16,0-16 0,18-19 15,-1 19-15,1-19 16,0-17-16,-1-35 16,-17 17-1,0-70-15,0 53 16,0 0-16,18-1 0,-18 1 15,18 0-15,-1 35 16,1 0 0,-18 17-16,18-17 0,-18 36 15,17-19-15,1 1 16,-1 0-16,1-18 16,0 0-16,17-18 15,-17 0-15,17-17 16,-17 35-1,17 0-15,-35 18 16,35 35-16,0 0 16,-35-36-16,18 18 15,-18-17-15,0 0 16</inkml:trace>
  <inkml:trace contextRef="#ctx0" brushRef="#br0">15487 8925 0,'18'-88'0,"-1"0"16,19 17 0,-19 36-16,1 35 0,52 0 15,1 71 1,-36-1-16,36 71 16,-54-70-16,1 17 15,0-17-15,-18-1 16,0-17-16,-36 71 15,19-89-15,-19 0 0,-16-17 16,16-18-16,19 0 16,-36-36-16,35 1 15,0-18-15,18-17 16,18 34-16,35-16 16,-18 52-16,36-18 15,-18 36-15,17-1 16,-52 1-16,35 35 15,-53-18-15,17 0 16,-17 1-16</inkml:trace>
  <inkml:trace contextRef="#ctx0" brushRef="#br0">15064 9790 0,'53'0'16,"-1"-18"-16,107 0 15,-71 1-15,177-1 16,-124 0-16,159-17 16,-159 17-16,106 1 15,-159 17-15,18 0 16,-71 17 0,-17 1-16</inkml:trace>
  <inkml:trace contextRef="#ctx0" brushRef="#br0">15505 9966 0,'0'-18'15,"17"1"-15,36 17 16,-18 0-16,18 0 16,0 35-16,0 0 15,-18 1-15,36 87 16,-53-70-16,-1 0 16,-17 17-16,-17 36 15,-1-53-15,-17-18 0,-36 1 16,18-19-16,0-17 15,18 0-15,-35-17 16,52-1-16,0-35 16,18 36-16,36-36 15,-1 35-15,35 0 16,-34 18-16,34 0 16,-52 18-16,35 35 15,-53-35-15,17 34 16,1-34-16,-18 0 15</inkml:trace>
  <inkml:trace contextRef="#ctx0" brushRef="#br0">16157 10213 0,'18'-18'16,"-18"-17"0,0 53-1,0-1 1,18 1-16,-18 17 15,0-17-15,0 17 0,0 0 16,-18 1-16,18-19 16,0 1-16,18 0 15,-1-18 1,1 0 0,-1 0-1,1 0-15,0 0 16,-1 17-16,1 1 15,35 17 1,0-17-16,-18-36 16,0 1-1,-35-19-15,0-17 16,-17 0 0,-19 0-16,1 1 15,18 52-15,-1-18 16,18 36-1,0-1-15,0 1 0</inkml:trace>
  <inkml:trace contextRef="#ctx0" brushRef="#br0">16792 10495 0,'0'35'16,"0"1"-16,18-19 16,-18 1-16,18-18 15</inkml:trace>
  <inkml:trace contextRef="#ctx0" brushRef="#br0">16828 10248 0,'0'-17'16,"0"-1"-1</inkml:trace>
  <inkml:trace contextRef="#ctx0" brushRef="#br0">17445 9419 0,'18'18'16,"17"-18"-16,35-18 15,-17-17-15,71-18 16,-71 0 0,17 18-16,1-71 15,-36 53-15,-17-35 16,-18 53-16,-36-36 15,1 36-15,-18 35 16,36 17-16,-36 72 16,35-19-16,-17 107 15,17-72-15,0 89 16,18-105-16,-17 52 16,17-88-16,-18 17 15,1-35-15,-19-17 16,19-18-16,-19-35 15,36 17 1,-17-17-16,17 17 0,-18-17 16,36-18-16,-1 35 15,36 1-15,-17-1 16,52 36-16,-53-1 16,36 36-1,-36-17-15,18 17 16,-36-18-16,19 18 15,-19-36-15</inkml:trace>
  <inkml:trace contextRef="#ctx0" brushRef="#br0">18362 9013 0,'-35'142'16,"17"52"0,18-53-1,18-18 1,-1-52-16,36 17 0,-17-53 15,-1 18-15,-17-35 16,-1-18-16,-17 17 16</inkml:trace>
  <inkml:trace contextRef="#ctx0" brushRef="#br0">19121 9507 0,'0'-35'16,"0"17"-16,-18-17 15,0 18-15,-17 17 16,0 0 0,-36 52-16,36-16 15,0-1 1,17 18-16,-17 0 0,17 17 16,18-34-16,18 17 15,-1-36-15,36 1 16,-17-18-16,34-35 15,-35 17-15,1-35 16,-19 18-16,1-18 16,-18 18-16,0 17 15,-18 0-15,18 36 16,0 17 0,0 0-16,18 18 15,0-17 1,34-1-16,-34-17 15,35 17 1,-35-17-16</inkml:trace>
  <inkml:trace contextRef="#ctx0" brushRef="#br0">19279 8731 0,'0'71'16,"-17"-36"-16,17 53 16,0-35-16,17 18 15,1-18 1,17 17-16,-17-52 15,35 17-15,-36-17 16,19-18-16</inkml:trace>
  <inkml:trace contextRef="#ctx0" brushRef="#br0">19491 9013 0,'0'53'15,"0"-17"-15,18-1 16,-1-17-16,19-1 16,-1-17-1,-18 0-15</inkml:trace>
  <inkml:trace contextRef="#ctx0" brushRef="#br0">19562 8925 0,'0'-17'16,"17"17"0</inkml:trace>
  <inkml:trace contextRef="#ctx0" brushRef="#br0">19738 8767 0,'18'0'16,"-1"17"-16,18 36 15,-17-35-15,0 52 16,-18-17-16,0 18 16,0-18-16,-18 35 15,18-35 1</inkml:trace>
  <inkml:trace contextRef="#ctx0" brushRef="#br0">19950 9807 0,'-36'36'16,"-17"-1"0,36-18-16,-1 1 0,18 0 15</inkml:trace>
  <inkml:trace contextRef="#ctx0" brushRef="#br0">20320 9366 0,'-18'-17'16,"18"34"15,0 19-31,0 16 16,0 37 0,18-54-16,0 53 15,-1-53-15,36 18 16,-35-35-16,35-18 15,-18 0-15,0-35 16,-17 17-16,0-35 16,-18 18-16,0-36 15,0 36-15,0 0 16,0 17-16,0 53 31,17 18-15,-17 0-16,18 0 15,-18 88-15,0-70 16,18 70-16,-18-71 16,0 54-16,0-71 15,-18 35 1,0-70-16,-17 17 16,0-35-16,17 0 0,-53-18 15,1-17 1,17 0-16,18 17 15,17-17-15,-17 0 0,17-18 16,18 0-16</inkml:trace>
  <inkml:trace contextRef="#ctx0" brushRef="#br0">20690 8802 0,'-17'35'16,"-1"0"0,1 36-1,17-18-15,17-18 0,-17 18 0,18-18 16,-1 1-16,19 34 15,-19-52-15,19-1 16,-1 1-16,-17-18 16,-1 0-16,18 0 0,-35-35 15</inkml:trace>
  <inkml:trace contextRef="#ctx0" brushRef="#br0">20902 9084 0,'0'35'16,"0"-17"-16,0 0 0,18 17 16,-1-17-1,1-18-15</inkml:trace>
  <inkml:trace contextRef="#ctx0" brushRef="#br0">20973 8855 0,'0'-18'15</inkml:trace>
  <inkml:trace contextRef="#ctx0" brushRef="#br0">20973 8855 0,'0'0'0,"88"-36"0,-71 54 0,-17 17 0,36 36 16,-19-36-1,19 36-15,-36-36 16,17 36-16,-17-36 16,-17 0-16,17 0 15,-36-17 1,19 0-16</inkml:trace>
  <inkml:trace contextRef="#ctx0" brushRef="#br0">21202 8555 0,'-18'18'16,"36"17"-16,53 53 16,-36-35-16,0 0 15,0 0-15,54 88 16,-54-71-16,0 1 0,0 88 16,-35 17-1,0-105-15,0-1 0,-35 71 16,0-70-16,-36 35 15,36-71 1</inkml:trace>
  <inkml:trace contextRef="#ctx0" brushRef="#br0">15434 10954 0,'0'-18'31,"0"36"1,0 17-17,0-17-15,0-1 16,0 1-16,0 17 0,0-17 15,0 35-15,18-36 16,-1 1-16,1 0 16,0-1-16,52 1 15,-35 0-15,18-18 0,0 0 16,18 0-16,70 17 16,-71-17-16,19 0 0,17 0 15,-18 0-15,141-17 16,-106-1-16,1 0 15,-1 1-15,19-1 0,140-17 16,-159 17-16,107 1 16,-125-1-1,-34 18-15,88 18 16,-106-18-16,52 35 0,-52-18 16,36 36-1,-54-35-15,18 53 16,-18-54-16,0 54 15,-35-54-15,18 19 0,0-1 16,-18-17 0,17-36 15,1-17-15,-1-1-16,1-17 15,17 36-15,-17-1 16,17-17-16,1 17 0,34 1 15,-17 17-15,53 0 16,-36 17-16,1-17 16,88 18-16,-53 0 15,123-1-15,-88-17 16,141 35 0,-141-35-16,159 18 15,-176-18-15,123 18 16,-159-18-16,106-36 15,-124 19-15,54-18 16,-71-1-16,35-34 16,-53 34-16,36-52 15,-54 53-15,-17 0 16,18-1-16,-36 19 0,-34-1 16,16 0-16,-17 18 15</inkml:trace>
  <inkml:trace contextRef="#ctx0" brushRef="#br0">18027 12400 0,'0'0'0,"-18"0"0,1-17 16,17-1-16,-36 0 15,1 18-15,-18 0 16,18 18-16,0 17 16,-1 0-16,-17 36 15,36-18-15,17-18 16,-18 0-16,36 18 16,-1-35-16,1 0 15,17-1-15,36-34 16,-36 17-16,0-36 0,36-34 15,0-18 1,-54 35-16,1 0 0,-18-53 16,0 71-16,0-36 15,-18 18-15,18 0 0,-17 0 16,-1 0-16,-35-17 16,53 52-16,-35-17 15,35 53 1,0 52-16,0-17 15,0 18-15,17-18 0,1 17 16,17-17-16,-17 0 0,53 35 16,-36-53-16,35 18 15,-52-35 1,17 17-16,-17-35 16,-18 18-16</inkml:trace>
  <inkml:trace contextRef="#ctx0" brushRef="#br0">16810 10336 0,'0'-17'16,"0"-1"-1,-18 18 1,18-18 15,0 36 47,0 0-62,0 17-16,0 0 16,0 1-16,0 17 15,0-18 1,0 0-16,18 18 15,-18-35-15,0-1 0,18 19 16,-1-36 0</inkml:trace>
  <inkml:trace contextRef="#ctx0" brushRef="#br0">18503 12277 0,'18'-18'0,"-36"36"31,18 17-16,0 36 1,0-36-16,-17 0 0,17 0 16,0 36-16,17-36 15,-17-17-15,35 17 16,-17-17-16,0-18 16,17-36-1,-17-16 1,-1 16-1,1 36 1,0 18 0,-18 0-16,35 34 15,-17-34-15,17 0 16,-18-18-16,19 0 16,-19 0-16,1-36 15,-18 1-15,0-18 16,0 18-16,-18-18 15,18 18-15,-17-18 16,-1 35 0,18 36-1,0 35 1</inkml:trace>
  <inkml:trace contextRef="#ctx0" brushRef="#br0">19156 12594 0,'0'18'94,"0"-1"-63,0 1 94,0 0-78,17 17-32,-17-17-15,18-1 0,0 19 16,-18-19-16,17 1 16,1 17-16,-18-17 15,0 17-15,-18-35 16,1 18-16</inkml:trace>
  <inkml:trace contextRef="#ctx0" brushRef="#br0">19015 11677 0,'0'-18'15,"0"1"-15,0-1 16,-18 18 0,0 0-1,1 18 1,17 17-16,-18 0 0,1 1 15,17-1-15,0 0 0,0 0 16,17 36-16,1-36 16,35 18-1,-18-35-15,18 17 16,-35-35-16,17 0 16</inkml:trace>
  <inkml:trace contextRef="#ctx0" brushRef="#br0">19279 11977 0,'0'17'16,"0"19"-1,18-19-15,0-17 16</inkml:trace>
  <inkml:trace contextRef="#ctx0" brushRef="#br0">19279 11765 0,'0'-17'0,"18"17"31</inkml:trace>
  <inkml:trace contextRef="#ctx0" brushRef="#br0">19420 11571 0,'36'53'15,"17"18"1,17-1 0,-52-35-16,17 36 15,-35-53-15,0 52 16,-35-52-16,17 17 0,-35 0 16</inkml:trace>
  <inkml:trace contextRef="#ctx0" brushRef="#br0">20867 12524 0,'17'0'16,"72"0"-1,-36 0-15,17 0 0,89-18 16,-89 18-16,-17 0 0,53-18 16,-71 18-1</inkml:trace>
  <inkml:trace contextRef="#ctx0" brushRef="#br0">22472 11642 0,'-35'17'16,"-1"54"0,19-18-16,-19 106 15,36-54-15,-17-16 16,17 16-16,17 72 15,19-124-15,-1 0 0,36 35 16,17-53 0,-53-35-16,0 0 0</inkml:trace>
  <inkml:trace contextRef="#ctx0" brushRef="#br0">22772 12241 0,'35'53'0,"0"-35"16,1 17-16,-1 1 0,0-1 15,18 0-15,-18-17 0,54 35 16,-72-36 0,36 19-16,-35-36 15</inkml:trace>
  <inkml:trace contextRef="#ctx0" brushRef="#br0">23089 12259 0,'-53'71'15,"36"-18"-15,-36 17 16,18-17-16,17 0 15,18-18-15,0-17 0,0-1 16</inkml:trace>
  <inkml:trace contextRef="#ctx0" brushRef="#br0">23266 11659 0,'-18'124'0,"18"-18"16,0-18-1,35-18 1,-17-34-16,0-1 0,17 0 15,-17-17-15</inkml:trace>
  <inkml:trace contextRef="#ctx0" brushRef="#br0">23477 11906 0,'-17'71'15,"34"-36"1,1 0 0,0-17-1</inkml:trace>
  <inkml:trace contextRef="#ctx0" brushRef="#br0">23513 11748 0,'17'0'32,"-17"17"-32,18-17 15</inkml:trace>
  <inkml:trace contextRef="#ctx0" brushRef="#br0">23689 11589 0,'18'17'16,"-1"19"-1,1-1-15,17-17 0,-17 17 16,0 0-16,34 36 15,-34-36-15,-18 0 0,18 1 16,-18-1-16,0-18 0,-18 36 16,18-35-16,-18 0 15,1-1 1</inkml:trace>
  <inkml:trace contextRef="#ctx0" brushRef="#br0">24095 12559 0,'-18'35'15,"18"-17"1,-18 17-16,1 0 0,-18 36 16,17-36-16,0 18 15,1-35 1</inkml:trace>
  <inkml:trace contextRef="#ctx0" brushRef="#br0">24500 12312 0,'-17'53'15,"17"-18"1,17 36-16,1-18 16,0-18-16,-1 0 15,19-17-15,17 17 16,-36-17-16,18-18 0,-17-18 15,0 0-15,-1 1 16,1-18-16,-18-1 0,18-34 16,-18 34-16,17 1 15,-17 0-15,18 35 16,0 53 0,-18-18-16,35 71 15,-35-36-15,17 36 16,-17-53-16,18 18 15,-36-36 1,18-17-16,-52 17 16,34-35-16,0 0 0,-52-18 15,-1-35 1,54 36-16,-19-19 0,-17-34 16,36 35-1,-1-18-15,0 17 16</inkml:trace>
  <inkml:trace contextRef="#ctx0" brushRef="#br0">24959 11712 0,'-18'88'16,"1"18"-16,17-18 16,35 18-1,-17-70-15,35 16 16,-18-16 0,-17-36-16,17 0 15</inkml:trace>
  <inkml:trace contextRef="#ctx0" brushRef="#br0">25188 11994 0,'0'71'0,"0"-53"16,18 35-1,0-36-15,-1-17 0,19 0 16</inkml:trace>
  <inkml:trace contextRef="#ctx0" brushRef="#br0">25277 11836 0,'0'17'0,"0"1"31,0 0-31</inkml:trace>
  <inkml:trace contextRef="#ctx0" brushRef="#br0">25435 11818 0,'36'35'15,"-1"18"1,18 18 0,-36-36-16,-17 0 0,18 18 15,-36 0 1,1-35-16,17-1 0,-18 1 16</inkml:trace>
  <inkml:trace contextRef="#ctx0" brushRef="#br0">25647 11536 0,'18'17'32,"17"36"-32,0 0 15,18 0-15,-18 0 0,18 18 16,-17 17-16,34 71 15,-52-71-15,-18 18 0,17-18 16,-17 18-16,0 70 16,-17-88-16,-19 53 15,1-70-15,0-18 16,0-18-16</inkml:trace>
  <inkml:trace contextRef="#ctx0" brushRef="#br0">17639 13247 0,'0'-18'16,"18"18"62,17 0-78,0 0 16,0 0-16,18 0 15,18 0-15,123-17 16,-88 17-16,17 0 0,1 0 16,17 0-16,0-18 15,123 18-15,-122-18 0,-37 18 16,1 0-16,35-17 16,-105 17-16,-1-18 15,0 18-15</inkml:trace>
  <inkml:trace contextRef="#ctx0" brushRef="#br0">3616 11924 0,'-18'0'15,"18"18"-15,-17-18 0,34 0 32,19 0-32,-1 0 15,0 0-15,0 0 0,71-18 16,-35 0-1,-1 1-15,1 17 0,0-18 0,105 0 16,-70 18 0,-18-17-16,18 17 0,141-18 15,0 0 1,-106 1-16,0 17 0,159-18 16,17 1-1,-140 17-15,-19-18 0,195 18 16,-176 0-1,17 0-15,-18 0 0,177-18 16,-159 18-16,159 0 16,-177 0-16,159-17 15,-176 17-15,158-18 16,-176 18-16,124-18 16,-142 18-1,89 0-15,-106 0 16,35 0-16,-88 0 15,0 18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9T01:50:4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21678 9666 0,'18'0'0,"35"-18"16,0 18-16,17-17 15,-17 17-15,53-35 16,-71 35-16,36-36 16</inkml:trace>
  <inkml:trace contextRef="#ctx0" brushRef="#br0">21943 9172 0,'0'18'0,"0"88"16,17 17-1,-17-52-15,36 52 16,-19-52-16,19 35 15,-19-71-15,54 35 16,-36-52-16,18-18 16</inkml:trace>
  <inkml:trace contextRef="#ctx0" brushRef="#br0">22313 9701 0,'-35'36'16,"17"-1"-16,-17 36 16,35-19-1,0-34-15,18 0 0,-1-18 0,54 0 16,-54 0 0,19-18-16,-1-17 0,-17 17 15,17-35-15,-35 18 16,0 17-16,0-17 0,0 17 15,0 1-15,0-1 16,0 36 0,0 17-16,0 0 15,0 1-15,18-1 0,-1-17 16,-17-1-16,36 1 0,-19-1 16,1-17-16,-1 0 15,-17-17 1,0-18-1,0-1-15,0 19 0,0-1 16,18 0-16,-18 1 0,18-1 16,17 18-16,-17 0 15,17 35-15,-17-17 16,17 35 0,-18-35-16,1 34 15,0-34-15,-1 17 16,-17-17-16,18 0 15</inkml:trace>
  <inkml:trace contextRef="#ctx0" brushRef="#br0">22789 9155 0,'18'70'15,"0"-17"-15,-1 18 0,1-1 16,17 71 0,-35-70-16,36 52 15,-36-70-15,17 18 16,-17-54-16,0 1 15,18-36 1,-18-34 0,17 34-16,1-17 15,0 17-15,-1 18 0,19-18 16,-1 36-16,0 0 16,-17 17-16,0-17 15,-1 34 1,-17-34-16,0 0 0,18-1 15,-18 1-15</inkml:trace>
  <inkml:trace contextRef="#ctx0" brushRef="#br0">23601 9402 0,'17'17'15,"1"1"-15,-18-1 16,18 1-16</inkml:trace>
  <inkml:trace contextRef="#ctx0" brushRef="#br0">23689 9754 0,'18'0'15</inkml:trace>
  <inkml:trace contextRef="#ctx0" brushRef="#br0">24924 9560 0,'0'-17'15,"0"-1"-15,0 0 16,-18 1 0,0 17-16,1-18 15,-18 18-15,-1 18 16,19-1-16,-19 1 0,1 17 15,-18 36 1,36-54-16,17 19 0,0-19 16,0 1-16,35 17 15,-18-35-15,36 0 16,-17 0-16,-19-17 0,19-19 16,-19 19-16,1-19 15,-1 36 1,-17-17-16,18 34 31,0 19-31,-1-1 16,19 0-1,-1-17-15,36 0 16,-36-1-16,0-17 16</inkml:trace>
  <inkml:trace contextRef="#ctx0" brushRef="#br0">25312 9437 0,'17'0'16,"1"0"-16,35 17 16,-35 1-1,-1-18 1</inkml:trace>
  <inkml:trace contextRef="#ctx0" brushRef="#br0">25347 9631 0,'18'17'0,"35"1"16,-36-18 0,19 0-16,16 0 15</inkml:trace>
  <inkml:trace contextRef="#ctx0" brushRef="#br0">26811 9102 0,'0'-18'15,"-18"0"1,36-17-1,0 17-15,-1-34 0,19 16 16,-36 19 0,0-36-16,-18 35 0,0 0 15,-35 18 1,18 0-16,-35 36 16,34-19-16,-17 72 15,53-54-15,0 35 16,18-34-16,17-19 15,54 19-15,-37-36 16,1 0-16,18 0 0,-18 0 16,-18-18-16,36-17 15,-36 17-15,-17 0 16</inkml:trace>
  <inkml:trace contextRef="#ctx0" brushRef="#br0">27252 8520 0,'18'0'16,"17"0"-16,0 0 15,-17 0-15,17 17 16,0 1-16,-17 17 16,-18-17-16,0 17 15,0-17-15,-18 35 16,18-36-16,-17 19 16,17-19-16,-18 1 15,36-1-15,-1-17 16,1 0-1,0-17 1,-18-18 0</inkml:trace>
  <inkml:trace contextRef="#ctx0" brushRef="#br0">27287 8678 0,'18'0'15,"35"0"1,-18-17-16,36-1 15,-36 18-15,0 0 16</inkml:trace>
  <inkml:trace contextRef="#ctx0" brushRef="#br0">27817 8961 0,'35'17'16,"-18"-17"-16,1 0 0,17 0 15,18 0-15,-35 0 16</inkml:trace>
  <inkml:trace contextRef="#ctx0" brushRef="#br0">28328 8961 0,'71'-18'16,"-36"0"-16,35-17 15,-52 17-15,35-35 16,-53 36-16,0-1 0,-18 18 16,-17-17-16,-35 17 15,34 17-15,19-17 0,-19 35 16,19-17-16,-1 17 16,0-17-16,18 70 15,18-70-15,0 17 0,52 18 16,-17-53-1,0 18-15,35-18 0,-52 0 16,34-36 0,-35 19-16</inkml:trace>
  <inkml:trace contextRef="#ctx0" brushRef="#br0">28875 8573 0,'18'-18'16,"-1"18"0,1 0-16,-1-18 0,1 18 15,17 0-15</inkml:trace>
  <inkml:trace contextRef="#ctx0" brushRef="#br0">29175 8431 0,'35'18'15,"-17"-18"1,-18 35-1,0-17-15,-18 17 16,0 18-16,1-35 16,17 17-16,17 18 15,1-35-15,0-1 0,-1 1 16,1 0-16,0-18 16,-1 17-16,18-17 15,-35-17-15,0-1 16,-17 0-16</inkml:trace>
  <inkml:trace contextRef="#ctx0" brushRef="#br0">29157 8608 0,'53'17'16,"-18"-17"-16,18 0 0,18 18 16,-18-18-16,0 0 15,-53 18 1,-18-1-1</inkml:trace>
  <inkml:trace contextRef="#ctx0" brushRef="#br0">26511 9419 0,'106'0'16,"159"-17"0,229 17-1,-318-18-15,36 18 0,229-18 16,-230 1-16,213-1 15,-230 0-15,-18-17 16,-53 35-16,54-35 16,-159 35-16</inkml:trace>
  <inkml:trace contextRef="#ctx0" brushRef="#br0">26846 10072 0,'36'0'16,"34"0"-1,-17-18-15,-35 1 16,-1-1 0,-17 0-16,-17 1 0,-1-1 15,-17 18-15,0 0 16,-18 53-1,53-35-15,-18 52 16,18-35-16,35 18 16,1-35-16,34 17 15,-17-35-15,35 0 16,-52-17-16,34-19 16,-52 19-16,-1-1 15</inkml:trace>
  <inkml:trace contextRef="#ctx0" brushRef="#br0">27287 9666 0,'53'-18'16,"35"1"-16,-35 34 15,-17 19 1,-36 17-1,-18 17-15,0-34 16,18-19-16,-17 36 16,17-35-16,0-1 15,17-17-15,-17-17 32,0-36-17,0 35-15</inkml:trace>
  <inkml:trace contextRef="#ctx0" brushRef="#br0">27393 9754 0,'18'0'31,"35"18"-31,-18-18 16,18 0-16,-18 0 16,18-18-1</inkml:trace>
  <inkml:trace contextRef="#ctx0" brushRef="#br0">27764 9913 0,'53'0'16,"-1"18"-16,19-36 15,-36 18-15,1-18 0,-1 18 0,-18-17 16,1-1-16,-18 1 16</inkml:trace>
  <inkml:trace contextRef="#ctx0" brushRef="#br0">27940 9931 0,'18'70'15,"17"-17"1,-17-35-16,-1-1 0,1-17 16</inkml:trace>
  <inkml:trace contextRef="#ctx0" brushRef="#br0">28434 10089 0,'18'0'16,"-1"0"-16,1 0 16,17 0-16,-17-17 0,35-18 15,-36 17-15,1-17 16,-18 17-16,0-17 15,-18 35-15,-35-18 16,18 36 0,-35 35-16,52-18 15,-17 18-15,35-18 16,35 36-16,0-54 16,0 1-16,54 0 15,-36-18-15,-1 0 16,1 0-16,36-36 15,-54 19-15,-17-1 0</inkml:trace>
  <inkml:trace contextRef="#ctx0" brushRef="#br0">28998 9596 0,'71'-18'16,"-53"18"-16,17 0 15,-35 18-15,0-1 16,0 18 0,0-17-16,-18 17 15,1-17-15,17 17 16,0-17-16,0 0 15,17-1-15,1-17 16,-1 18-16,19-18 16,-19 0-16,1-18 15,-36 18 1,-17 0 0</inkml:trace>
  <inkml:trace contextRef="#ctx0" brushRef="#br0">29104 9772 0,'106'-18'15,"-53"1"-15,17-1 16,-17-17 0</inkml:trace>
  <inkml:trace contextRef="#ctx0" brushRef="#br0">1711 17815 0,'71'141'15,"-54"-70"-15,36 70 16,0-17-1,-35-107-15,-18 1 0,0-36 16,-36-88 0,-34-52-1,52 69-15,-17 19 0,17-18 16,-17-1-16,35-52 16,0 88-16,53 1 15,-35 34-15,34 18 16,-16 18-16,-19-1 15,36 54 1,-53-18-16,0 0 0,0-1 0,-17 37 16,-1-36-16,-35 35 15,35-53-15,1 18 16,17-35 0,17 17-16,19-35 15,17 18-15,-18-18 16,18 0-16,-18 0 15,18 17-15,-35-17 16,-1 18 0</inkml:trace>
  <inkml:trace contextRef="#ctx0" brushRef="#br0">2293 18133 0,'18'0'0,"-1"-18"16,1 1-16,-18-19 16,18 19-16,-18-1 15,-18 0-15,0-17 16,-17 17-16,0 18 16,0 18-16,17 0 15,-17 17-15,35 0 16,0-17-16,17 52 15,19-52-15,-1 0 0,0-1 16,71-17 0,-53-17-16,-18-1 15,18-17-15,-18 17 0,1 1 0,-19-19 16,1 19-16</inkml:trace>
  <inkml:trace contextRef="#ctx0" brushRef="#br0">2593 17463 0,'0'52'16,"0"19"-1,18 35 1,-1-53-16,1 70 15,35-17-15,-36-71 0,19 1 16,34 17 0,-34-53-16,-1 0 0,0 0 15,36-18-15,-54 0 16</inkml:trace>
  <inkml:trace contextRef="#ctx0" brushRef="#br0">3069 17551 0,'0'88'16,"0"-35"-16,35 106 15,-35-107 1,18 1-16,17 0 0,1 0 15,-1-35 1,0-18-16,-17 0 0,17-18 16,0-35-16,-35 18 15,18-18-15,-18 0 0,18 18 16,-18-71 0,0 53-16,-18-35 15,18 53-15,0 17 0,0 36 16,0-1-16,18 72 15,-1-19-15,1 1 16,0 52 0,-1-88-16,1 18 0,0-35 0,-1 35 15,1-53 1,-1 18-16</inkml:trace>
  <inkml:trace contextRef="#ctx0" brushRef="#br0">5380 17815 0,'-18'-17'0,"-35"17"15,36 17 1,-1-17-16,0 36 16,18-1-16,-17-18 0,17 1 15,0 17-15,0-17 0,17 0 16,1-1-16,0-17 15,-1 0-15,19-17 16,-19-1-16,-17 0 16,0 1-16,18-1 0,-18 0 15,0 1 1,0 34 0,35 19-1,18-1-15,-18-17 16,36-18-1,-36 0-15,36 0 16,-36-18-16,-17 0 16</inkml:trace>
  <inkml:trace contextRef="#ctx0" brushRef="#br0">5750 17586 0,'0'0'0,"18"0"0,0 0 0,34 18 16,-34-18-16,35 0 16,-35 0-1</inkml:trace>
  <inkml:trace contextRef="#ctx0" brushRef="#br0">5821 17745 0,'17'17'15,"19"1"-15,17-36 16,-36 1-16,19 17 16,-1-18-16</inkml:trace>
  <inkml:trace contextRef="#ctx0" brushRef="#br0">6544 17621 0,'18'88'16,"-18"-35"-16,35 36 15,-35-54-15,18 0 0,-1-35 16,-17-18 0,0-52-1,0 17-15,0 0 0,-17-53 16,-1 53 0,18 18-16,-18 0 0,18 52 31,18 54-31,0-18 15,-1 0-15,-17-36 0,18 19 16,17-19-16,0-17 16,-17 0-16,17-35 15,-17-18 1,-18 36-16,18-1 16,-1 18-1,19 18-15,-19-18 16,1 35-16,-1-18 15,19 54-15,-19-36 0,1 1 16,0-19-16,17 36 16,-17-53-16,34 0 15</inkml:trace>
  <inkml:trace contextRef="#ctx0" brushRef="#br0">7179 17568 0,'-35'36'16,"-1"69"-1,36-69-15,18 52 16,0-70 0,-1-1-16,1-17 0,0 0 15,17 0-15,-17-17 16,-1-1-16,-17-17 15,0 17-15,0-17 16,-17-1-16,-1 19 0,18-1 16,-18 18-1,18 18-15,18-1 16,35 72 0,-35-54-16,17-17 15,0-18-15,18 17 16,-18-17-16,-17 0 0,0 0 15,-1-17-15</inkml:trace>
  <inkml:trace contextRef="#ctx0" brushRef="#br0">7602 17498 0,'-17'0'16,"34"17"-16,-17 19 15,36-1-15,17 53 16,-1-53-16,19 36 16,-36-53-16,18 17 15,-17-35-15,16-18 16,-52 1-16</inkml:trace>
  <inkml:trace contextRef="#ctx0" brushRef="#br0">7902 17604 0,'-53'70'15,"0"18"1,36-52-16,-36 34 15,53-35-15,-18 1 16,36-19-16,-1-17 0,54-35 16</inkml:trace>
  <inkml:trace contextRef="#ctx0" brushRef="#br0">8326 17092 0,'-53'106'15,"0"70"1,53-123 0,0 106-16,17-88 15,1-19-15,53 54 16,-1-53-1,-35-53-15,1 18 0</inkml:trace>
  <inkml:trace contextRef="#ctx0" brushRef="#br0">8661 17445 0,'0'88'15,"0"53"1,53-53 0,17-52-1,18-19 1,-52-34-16,34-1 0,-17-53 16,-35 54-1,-1-36-15,-17 18 0,-17-54 16,-1 54-16,-35-18 15,-17 18 1,52 17-16,0 18 0,1 0 16,-1 36-1,36-1-15</inkml:trace>
  <inkml:trace contextRef="#ctx0" brushRef="#br0">9260 17745 0,'-17'53'0,"-1"0"15,-17 17 1</inkml:trace>
  <inkml:trace contextRef="#ctx0" brushRef="#br0">9666 17463 0,'53'-18'0,"-35"18"16,35 0-16,-36 18 16,1-18-16,17 35 15,-35-18-15,0 19 16,0-1-16,-17 71 16,17-18-16,-18 35 15,18-105 1,18 0-16,-1-1 15,1-17-15,17-17 16,-17-1 0,-36-17-16</inkml:trace>
  <inkml:trace contextRef="#ctx0" brushRef="#br0">9631 17762 0,'17'0'0,"36"0"15,0 0 1,36-17-16,-54-1 16,53 0-1,-53 1-15,-17 17 0</inkml:trace>
  <inkml:trace contextRef="#ctx0" brushRef="#br0">9984 17145 0,'88'88'15,"-53"-35"-15,36 53 16,-1-18-16,-52-17 15,-1-18-15,1 17 0,-18 1 16,0 17-16,-18 53 16,-17-88-16</inkml:trace>
  <inkml:trace contextRef="#ctx0" brushRef="#br0">20567 17515 0,'0'0'0,"0"-35"0,0 0 16,0 70 15,18 71-15,-1 53-16,1-71 15,0 53-15,-1-70 16,18 34-16,-17-69 16,0-1-16,17-17 15,0-1-15,1 1 0,16 0 16,-16-36-16,-1 18 15,0-18-15</inkml:trace>
  <inkml:trace contextRef="#ctx0" brushRef="#br0">21061 18133 0,'17'0'0,"1"17"16,0 1-1,-1-18-15,19 0 0,-19 0 0,36-35 16,-35 17-16,0 18 16,-18-53-1,0 36-15,-18-1 16,0 0-16,-17 18 0,17-17 0,-17 17 16,-36 17-16,36 1 15,18 53 1,17-36-16,0-18 0,35 19 15,35 17-15,-17-36 16,71 1-16,-54-18 16,-17-18-16,0 1 15</inkml:trace>
  <inkml:trace contextRef="#ctx0" brushRef="#br0">21537 18098 0,'-53'52'15,"0"54"1,53-70 0,18-19-16,0 1 15,52-36-15,-17 1 16,-18-19-16,-17 19 16,0-36-16,-1 17 15,-17-16 1,-17 52-16,17-18 15,0 36 1,0 17-16,0 0 16,17-17-16,1 35 15,17-36-15,-17-17 0,35 18 16,-36-18 0,1-18-16,0 1 15,-18-36-15</inkml:trace>
  <inkml:trace contextRef="#ctx0" brushRef="#br0">21731 17551 0,'35'106'16,"-17"-36"-16,17 54 15,-17-54-15,17-17 0,1 88 16,-19-88-1,18 0-15,1 0 16,-19-35-16,19-1 16,-19-34-16</inkml:trace>
  <inkml:trace contextRef="#ctx0" brushRef="#br0">22031 18027 0,'-18'35'15,"-17"-17"1,17 0-16,18-1 16,0 1-16,36-1 15,-19 1-15,19 0 0,-1-1 16,35 1-16,-34-18 16,-19 0-1</inkml:trace>
  <inkml:trace contextRef="#ctx0" brushRef="#br0">22260 18150 0,'-17'18'16,"17"0"-1,17-18 1,1 17-16,17-17 16,0 0-16,-17 0 0,0 0 15,17-17-15,-17 17 16,-18 17 15,17 36-31,1-35 16,35 70-16,-35-53 15,34 54-15,-34-72 16,0 36 0,-18-35-16,-18-18 15,-35 0 1,36-36-16,-36-16 15,53 16-15,-18-52 16,18 35-16,18 18 0,35-36 16,-18 54-1,0-1-15,53 0 16,-52 18-16,-19 0 0,1 0 16</inkml:trace>
  <inkml:trace contextRef="#ctx0" brushRef="#br0">23495 17568 0,'18'89'16,"-1"-19"-16,19 36 15,-19-36-15,1-17 16,-18 0-16,17-17 0,-17-19 16,0 1-16,0-36 15,0 1-15,0-19 16,-17-17-16,-1-52 16,18 52-16,-17-36 15,34 37-15,1-1 0,-1 0 16,19 17-16,-1 19 0,36 17 15,-36 0 1,-17 0-16,-1 70 16,-17-17-16,0 0 15,-17-18-15,-19 36 0,19-36 16,-1 1-16,-35-1 16,35-18-16,18 1 15,0 0 1,18-18-16,35 35 15,-18-17-15,18 17 16,-18-17-16,1-1 16,-1-17-16,-17 0 15</inkml:trace>
  <inkml:trace contextRef="#ctx0" brushRef="#br0">23989 17974 0,'18'0'16,"-1"-18"-16,1-17 15,-18 17 1,0 1 0,-18 17-1,1 0-15,-1 17 16,0 19-16,1 17 15,17-18-15,17 18 16,1-35-16,17-1 0,36 1 16,-36-18-1,0 0-15,53-35 16,-70-1-16,17 19 0</inkml:trace>
  <inkml:trace contextRef="#ctx0" brushRef="#br0">24271 17445 0,'0'53'16,"35"88"0,-35-35-1,18-36-15,-18-17 16,18 0-16,17 35 15,18-35 1,-35-35-16,52 17 16,-52-35-16,52 18 15,-52-18-15,17 0 0,-17 0 16</inkml:trace>
  <inkml:trace contextRef="#ctx0" brushRef="#br0">24783 17621 0,'0'18'16,"0"17"0,0 0-16,17 1 0,1 70 15,0-54-15,34 37 16,-16-54-16,17 0 16,-18-17-16,18-18 15,-35-18 1,17 1-16,-18-19 0,1-34 15,-18 34-15,0 1 16,0-35-16,0 34 16,0-52-1,-18 53-15,18 0 0,-17 17 0,-1 0 16,18 1-16,0-1 16,0 36-16,-17 35 15,17-18-15,17 18 0,1 35 16,-1-35-16,1 0 15,17 35-15,-17-53 16,0 1-16,-1 17 16,1-36-16,-18 1 15,0-1-15</inkml:trace>
  <inkml:trace contextRef="#ctx0" brushRef="#br0">26494 17798 0,'-18'-18'16,"18"0"-16,-35 1 15,17 17-15,0 0 16,-34 0-16,34 35 16,-35 53-1,35-53-15,1 71 16,17-70-16,17-1 0,36 0 16,-17-35-16,-1 0 15,0 0-15,0-17 16,1-19-16,-1 1 0,-17 0 15,-1-18-15,-17 17 0,0-34 16,0 35-16,-17-1 16,-1 36-16,0 0 15,-17 18-15,35 17 16,0 1-16,0-1 16,0 0-16,18 0 0,17 1 15,0-1-15,0-17 0,54-1 16,-54-17-16,0 0 15,-17-17-15</inkml:trace>
  <inkml:trace contextRef="#ctx0" brushRef="#br0">26793 17745 0,'0'0'0,"18"0"15,35-18-15,-35 18 16,35-18-1,-36 18-15,1 18 0</inkml:trace>
  <inkml:trace contextRef="#ctx0" brushRef="#br0">26882 17956 0,'17'0'16,"1"0"-16,35 0 15,-18-35-15,0 17 16,1 1-16</inkml:trace>
  <inkml:trace contextRef="#ctx0" brushRef="#br0">27323 17727 0,'0'88'15,"0"-35"-15,17 35 16,1-70-16,0 17 15,-1-35-15,1-17 16,-1-1-16,1-17 16,0-53-16,-18 35 15,0 0-15,0-18 16,0 54-16,0-1 16,0 36-16,0 34 15,0-16 1,17 34-16,-17-52 15,18 0-15,0 17 16,-1-35-16,1-18 16,0 1-1,-1-1 1,1 0-16,0 1 0,-1 17 16,18 17-1,-35 19-15,18-19 16,-18 18-16,18 36 15,-18-36-15,17 18 16,1-35-16,0-18 0,17 0 16</inkml:trace>
  <inkml:trace contextRef="#ctx0" brushRef="#br0">28028 17815 0,'-35'0'16,"17"0"-16,1 18 0,-1-18 0,0 35 15,1 0-15,17-17 16,0 35 0,0-18-16,0-17 0,17 0 15,19-1-15,-19-17 16,19 0-16,-19 0 15,1-53-15,-1 36 16,-17-36 0,-17 35-16,17 0 15,0 1-15,-18 17 0,18 17 16,0 36 0,35 0-1,-17-17-15,0-19 16,17 1-16,-17 0 0,35-1 15,-36-17-15,1-17 16,-18-1 0,0-17-1,0 17-15,0 0 0,0-17 16,-18 17-16,1 1 16,34 17-1,1 17 1,17 1-1,-17 0-15,35 17 16,-36-35-16,19 18 0,-1-1 0,18 1 16,-36-18-1,19 0-15</inkml:trace>
  <inkml:trace contextRef="#ctx0" brushRef="#br0">28452 17903 0,'-36'36'16,"19"-19"-16,-1 1 0,-35 35 15,18 35 1,52-70 0,1-18-1</inkml:trace>
  <inkml:trace contextRef="#ctx0" brushRef="#br0">28840 17410 0,'-18'17'15,"0"54"1,1-1-16,17 71 0,0-52 16,35 34-1,-17-70-15,-1 0 0,36 18 16,-18-54-16,18 1 15,-35-18-15</inkml:trace>
  <inkml:trace contextRef="#ctx0" brushRef="#br0">29122 17798 0,'-18'0'0,"-35"17"15,36-17-15,-19 53 16,19-35-16,17 52 15,0-34-15,17-1 16,19 18 0,-1-35-16,0-1 0,0-17 15,36 0-15,-36-17 16,1-36-16,-19 17 16,-17 1-16,0 0 0,-17-36 15,-1 36-15,-35-18 16,35 18-1,1 35-15,-19-18 16,19 18-16,17 18 0,-18-18 16,36 53-16,-1-36 15,19 1-15</inkml:trace>
  <inkml:trace contextRef="#ctx0" brushRef="#br0">29528 18009 0,'0'18'16,"0"0"-16,0-1 31,17-17-31</inkml:trace>
  <inkml:trace contextRef="#ctx0" brushRef="#br0">29686 17851 0,'-35'35'16,"0"0"-1,35-17-15,-18 52 16,18-52-16,18 17 0,17 1 15,-17-19-15,17-17 16,18 18 0,-18-36-16,0 1 0,-17-1 15,0-35-15,-18 18 16,0 17-16,0-17 16,-18-1-16,0 19 0,-35-18 15,36 17-15,-1 0 0,-17 18 16,17 0-1,18 36 1</inkml:trace>
  <inkml:trace contextRef="#ctx0" brushRef="#br0">29986 17780 0,'-18'35'16,"18"1"-16,18 16 15,-18-16-15,18-1 0,-1 36 16,1-36-16,0 18 16,-1-36-16,-17 1 15</inkml:trace>
  <inkml:trace contextRef="#ctx0" brushRef="#br0">30215 17921 0,'36'0'15,"52"0"1,-70 0-16,17 0 16,18 18-16,-36-1 15,-17 1-15,-17 0 16,-1 17 0,0-17-16,1 17 0,17 0 15,0-17 1,17-1-16,19 1 15,-19-18-15,36 0 16,-35 0-16,0 0 0,-18-18 16,0 1-1</inkml:trace>
  <inkml:trace contextRef="#ctx0" brushRef="#br0">30268 18062 0,'-17'0'16,"52"0"-16,18 0 15,0-17-15,-18 17 0,71-18 16,-71 18 0,36-18-16,-54 18 15</inkml:trace>
  <inkml:trace contextRef="#ctx0" brushRef="#br0">30727 18027 0,'18'35'0,"-18"18"16,0-18-16,-18 1 16,0-1-16,18-17 0,-17-1 15,-1 1-15</inkml:trace>
  <inkml:trace contextRef="#ctx0" brushRef="#br0">30921 17692 0,'18'-18'15,"-1"18"-15,1 0 0,17-17 16,0 17-16,1 0 16,-19 35-16,1-18 15,0 19-15,-18 52 16,0-35-16,0-18 0,0 36 16,0-54-16,0 1 15,17 17 1,1-17-16,0-18 0,17 0 15,0 0-15,-17 0 0,17-18 16,-35 1 0,-18-1-16</inkml:trace>
  <inkml:trace contextRef="#ctx0" brushRef="#br0">30939 17992 0,'35'0'16,"35"0"-1,-17-18-15,0 0 16,71 1-16,-71-1 16,0-17-16</inkml:trace>
  <inkml:trace contextRef="#ctx0" brushRef="#br0">31344 17198 0,'89'53'0,"16"0"16,-34 0-16,88 53 16,-106-54-16,-1 19 15,-16 0-15,-19 52 16,-17-70-16,-70 70 15,35-70-15,-18 0 16,-53 35-16</inkml:trace>
  <inkml:trace contextRef="#ctx0" brushRef="#br0">29457 18062 0,'0'18'16,"0"-36"31,0 36 31,0-36-47,-18 18 1,1 0 30,17-17-46,-18 17-1,0 0 32,36 0 0,-18-18-16,0 0-15,-18 18 0,18 18-1,0 0 1,0-1-1,18-17 1,0 0 0,-18-17-16,0-1 15,0 0 1,0 1 15,0 34-15,-18-17-1,18 18 1,18 0 0,-36-1 31</inkml:trace>
  <inkml:trace contextRef="#ctx0" brushRef="#br0">29580 17233 0,'0'-17'16,"36"-54"-1,-19 18 1,1 0-16,17-17 0,-17-1 0,35-123 16,-18 88-1,-17-17-15,-1-1 16,19 1-16,-36-1 0,17-105 15,-17 123-15,18-17 16,-18 87-16,-18 19 16,1 34-1,-1 54-15</inkml:trace>
  <inkml:trace contextRef="#ctx0" brushRef="#br0">29492 17216 0,'0'0'0,"18"17"31,0 18-15,-1-17-16,1 35 15,-1-35 1,-17-1-16,36 1 0,-36 0 16,17-18-16,1-18 0,35-35 15,-35 18 1,52-36-16,-35 36 16,-17 0-16,17-1 0</inkml:trace>
  <inkml:trace contextRef="#ctx0" brushRef="#br0">29386 14640 0,'0'-17'15,"0"-19"-15,-17 19 16,17-19-16,0 19 16,-18 17-16,0 17 31,1 72-31,-1-36 16,18-1-16,18 19 15,-1-36-15,1-17 0,17 0 16,-17-1-1,0-17-15,-1-17 0,1-1 16,0-17-16,-1-18 16,-17 17-16,0 1 0,-17 0 15,-1 17-15,-17-35 16,17 36-16,0-1 16,1 18-1,17 18-15,17-1 0,-17 1 16</inkml:trace>
  <inkml:trace contextRef="#ctx0" brushRef="#br0">29722 14728 0,'-18'0'15,"18"18"1,-18-18-16,36 0 15</inkml:trace>
  <inkml:trace contextRef="#ctx0" brushRef="#br0">29898 14587 0,'-35'0'0,"17"36"16,-17-1 0,35 0-16,0 18 15,17-18-15,36-17 16,-35 0-16,35-18 16,-18-18-16,0 0 15,1 1-15,-19-1 0,1-17 0,-18 17 16,0-35-1,-18 36-15,1-1 0,-1 0 16,0 18-16,-35-17 16,18 17-16,18 0 0,-1 17 15,18 1-15</inkml:trace>
  <inkml:trace contextRef="#ctx0" brushRef="#br0">30321 14464 0,'0'-18'0,"0"36"31,0 52-15,0-17-16,0 0 0,0-17 0,18 69 16,0-52-1,-1 0-15,1-17 16,-1-36-16</inkml:trace>
  <inkml:trace contextRef="#ctx0" brushRef="#br0">30674 14587 0,'0'0'16,"0"-17"-16,0 34 31,35-17-15,-17 18-16,0-18 0,35 18 15,-36-1 1,1 19-16,-18-19 15,0 36 1,-18-35-16,1 35 16,17-36-16,0 19 15,0-19 1,35 1 0,-18-18-16,1 0 0,17 0 15,-17 0 1,-18-18-16,18 18 15,-36 0-15</inkml:trace>
  <inkml:trace contextRef="#ctx0" brushRef="#br0">30727 14728 0,'18'0'0,"70"-17"15,-53 17-15,36 0 16,-54 17 0,1-17-16</inkml:trace>
  <inkml:trace contextRef="#ctx0" brushRef="#br0">31238 14852 0,'0'0'0,"0"18"0,0-1 16,0 19 0,-17-1-16,17-18 0,-18 36 15,18-35-15,-17 0 16,17-1-16</inkml:trace>
  <inkml:trace contextRef="#ctx0" brushRef="#br0">31609 14623 0,'0'-18'16,"0"0"0,18 1-1,-36 17 32,18 17 0,18-17-31,-1 18-1,1-18-15,17 18 16,-17-1-16,-1-17 16,-17 18-16,18-18 15,-18 18-15,0-1 16,0 1-16,-18-1 15,-17 19-15,35-1 16,-18 18-16,18-35 16,0 35-16,18-18 15,35 0 1,-35-17-16,-1-18 16,1 17-16,17-17 0,-17 0 0,17-35 15,-35 17-15,0 1 16</inkml:trace>
  <inkml:trace contextRef="#ctx0" brushRef="#br0">31556 14817 0,'35'17'16,"18"-17"-16,18 18 15,-36-18-15,0-18 0,36 18 16,-54 0-1</inkml:trace>
  <inkml:trace contextRef="#ctx0" brushRef="#br0">32068 14323 0,'70'88'16,"-35"-35"-16,1 17 0,-19-17 0,1 18 15,-18 52 1,-35-17-16,-36 0 16,18-53-16</inkml:trace>
  <inkml:trace contextRef="#ctx0" brushRef="#br0">29069 14129 0,'-35'0'16,"17"17"-16,-17 1 15,-1 53-15,19-18 16,-1-1-16,1 19 0,17 0 16,0 52-16,17-70 15,1 0-15,-1-18 0,1 18 16,17 0-1,-17-35-15</inkml:trace>
  <inkml:trace contextRef="#ctx0" brushRef="#br0">27693 14605 0,'0'18'0,"18"-1"0,-18 1 16,0 0-16,-18 17 15,18-18-15,0 19 0,0-19 16,-18-17-1,18-17 1,0-36 0,18 18-16,-18-1 0,18-17 15,-1 18-15,1 17 16,0 1-16,-1 17 0,1 0 16,0 0-16,-1 17 15,-17 1-15,0 0 0,18 17 16,-18-17-1,0-36 17,17 0-17,-17 1-15,18-1 0,17 0 16,-17 1 0,0 17-16,-1 35 15,-17-17-15,0 52 16,0-52-1,0 17-15,0 18 0,18-35 16,0-1 0</inkml:trace>
  <inkml:trace contextRef="#ctx0" brushRef="#br0">28116 14517 0,'-35'35'16,"-18"36"0,53-36-1,-17 0-15,34 18 0,18-18 16,-17-35 0,0 0-16,17 0 0,-17 0 15,-1-17-15,1-19 0,0 1 16,-18 0-16,-18-18 15,0 35 1,18 1-16,-17-1 16,34 36-1,1-1 1,0-17-16,-1 18 16,1 0-1,0-18-15,-18 17 0,17-17 16,1 0 15,-18-17-31,0-1 16,17 18-1,1 18 1,17 17-16,-17-35 16,0 18-16,-1-1 0,19 18 15,-19-17 1,1 0-16</inkml:trace>
  <inkml:trace contextRef="#ctx0" brushRef="#br0">28469 14570 0,'0'0'0,"0"17"0,-35 36 16,0-17-1,17-1-15,0 18 16,18-18-16,18-17 0</inkml:trace>
  <inkml:trace contextRef="#ctx0" brushRef="#br0">29880 13317 0,'0'18'0,"-17"35"16,-1 53 0,0-36-16,18 1 0,0-18 15,-17 53-15,17-36 16,0-52-16,0-1 15,0 1-15,-18-18 16</inkml:trace>
  <inkml:trace contextRef="#ctx0" brushRef="#br0">29722 13670 0,'0'35'16,"0"-17"-16,0 35 0,0 35 15,0-53-15,17 1 16,1-1-16,-1 0 16,19-17-16,17 0 15,-18-18-15,0 0 0,18 0 16,-35-18-16,17 0 16,0-17-1,-17 17-15,0 1 0,-1-1 16,1 0-16,-18-17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9T02:06:23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13018 9648 0,'0'18'359,"0"0"-343,0-1-16,0 1 16,0 17-16,0 18 15,0-35-15,0 52 16,0-34-16,0 17 16,0-18-16,0-17 15,0 34-15,0-34 16,17 35-1,-17-35-15,0-1 16,18-17-16,-18-17 31,0-36-31,0 35 16</inkml:trace>
  <inkml:trace contextRef="#ctx0" brushRef="#br0">12876 9825 0,'-17'18'16,"17"-36"93,17 0-93,-17 1-1,18-1-15,0 0 16,-18 1 0,17-1-16,-17 0 0,18 18 15,-18-17-15,18 17 16,-1-18 0,1 18-1,0-18 1,-1 18-1,1 0 17,-18 18-17,0 0-15,17 17 16,-17-17-16,18-1 16,0 1-1,-18 0-15,17-1 16</inkml:trace>
  <inkml:trace contextRef="#ctx0" brushRef="#br0">13000 9349 0,'0'0'0,"-18"0"16,18 17 15,-17 1-15,17 17-16,0-17 15,17 17-15,-17-17 16,18-1-16,0 1 15,-1-18-15,1-18 16,-1-17 0,-17 17-16,0 1 0,0-18 15,0 17-15,-35-17 16,35 17-16,-17 18 0,-1 0 16,-17 18-1,17 17-15,18-17 16,0 34-16,18-52 15,-1 18-15,19 0 16,-19-18-16,1 0 0,-1 0 16,1 0-1,-18-18 1,0 0-16,0 1 16,-18 17-16,1 0 15,-1 0 1,1 0-16,17 17 15,0 1-15,0 0 16,17-18 0,1 0-16,-1 0 15,1 0-15</inkml:trace>
  <inkml:trace contextRef="#ctx0" brushRef="#br1">12859 7038 0,'0'18'0,"0"-1"16,0-34 31,0 34 15,0-34 79,17-19-126,1 19-15,0-19 16,-1 1 0,-17 17-16,18 1 0,-18-1 15,18-17 1,-1 17-16,1 1 15,0-19-15,17 1 16,-18 0-16,1 17 16,0 1-16,-18-1 15,17 0-15,1 1 0,0-19 16,-1 19-16,1-1 16,17-35-16,-35 35 15,53-34-15,-35 34 16,-1-35-16,1 35 15,0-17-15,-18 17 16,17 18 0,-17-17-16,0-1 15,0 36 63,-17-1-62,17 1 0,-18 0-16,0 17 15,1-17 1,-19 17-16,19 0 16,-1-17-16,1 35 15,-1-18-15,0 0 0,-17 18 16,17-35-1,1 17-15,-19 18 16,19-18-16,-1-17 0,1 17 16,-1-17-16,18 0 15,-18-1-15,18 1 16,-17-1 0,17 1-1,-18-18 1,18 18-16,0-1 0,-18-17 15,1 18-15,17 0 16,-18-1 0,18 1-16,-18-18 15,18 18-15,0-1 63,-17-17-16,17 18-32,0-36 48,0 1-48,0 34 17,-18-17-17,0 0 17,18 18-17,0-36 1,0 1 31,18 17-32,-18-18-15,18 18 32,-18-18-17,17 18-15,1-17 16,0-1-16,-1-17 15,1 17-15,0-17 16,-1 17-16,19-35 16,-19 36-16,18-36 15,-17 35 1,17-17-16,-35 0 16,36-1-16,-19 19 15,-17-1 1,18 18-16,-18-18 15,18 1 1,-1-1-16,-17 0 16,18 18-16,-18-17 15,17-1 1,1 0 0,-18 1-1,18-1 1,-1 1-16,-34 17 62,-1 17-46</inkml:trace>
  <inkml:trace contextRef="#ctx0" brushRef="#br1">13106 6650 0,'0'-18'16,"17"1"0,1-1-16,0 0 0,17-17 15,-17 0-15,-1 17 16,18-17-16,-17 17 0,0-17 15,17 17-15,-17-17 16,-1 17-16,1 1 0,0-1 16,-18 0-16,0 36 47,-18 0-32,18-1-15</inkml:trace>
  <inkml:trace contextRef="#ctx0" brushRef="#br1">13388 6315 0,'18'-18'16,"-18"36"-1,0-1 1,0 1-16,-18 17 16,18 1-16,0-1 15,0 0-15,0 0 0,-18 54 16,18-54-16,0 53 16,0-53-1,0 1-15,0 17 0,0-36 16,18 18-1,-18-17-15,0 0 16,18-18-16,-18 17 16,17-17-1,-34 0 32,-1 0-16,0 0 1,18 18-17,-17-18-15,-1 0 16,0 0 0,-17 18-1,17-18-15,-52 35 16,52-35-16,-17 18 15,0-18-15,-1 17 0,-34-17 16,52 0-16,-70 18 16,70-18-16,1 0 31,34 0-31,-17-18 16</inkml:trace>
  <inkml:trace contextRef="#ctx0" brushRef="#br1">13653 6403 0,'0'18'31,"0"34"-31,17-16 15,-17 34-15,0-17 16,0 0-16,18-18 0,-18 18 16,0 18-16,17-36 15,-17-17-15,0-1 0,18 1 16</inkml:trace>
  <inkml:trace contextRef="#ctx0" brushRef="#br1">13635 6914 0,'35'36'0,"-17"-19"16,-1-17-1,19 0 1,-36-17-16,17 17 0,-17-18 15,0 0-15,0-17 16,0 0 0,0 17-16,0 1 0,0-19 15</inkml:trace>
  <inkml:trace contextRef="#ctx0" brushRef="#br1">13582 6456 0,'0'-35'16,"0"17"-1,0 0 1,35 1 0,-17 17-1,17 0 1,-17-18-16,-1 18 15</inkml:trace>
  <inkml:trace contextRef="#ctx0" brushRef="#br1">12912 7320 0,'17'0'16,"1"0"-16,17 0 16,1 0-16,-1 0 15,18 0-15,-18-17 16,18 17-16,-35-18 16,17 18-16</inkml:trace>
  <inkml:trace contextRef="#ctx0" brushRef="#br1">13194 7214 0,'18'18'31,"-1"0"-31,18-1 16,-17 1-16,0 0 15,-1-18-15,-17 17 16,0 1-16,-17-1 15,-1-17-15,-17 18 16,17-18 0,1-18-16</inkml:trace>
  <inkml:trace contextRef="#ctx0" brushRef="#br1">13511 6509 0,'-17'17'16,"17"1"-1,0-36 32,17 1-47,-17-1 16,18-35-16,-18 36 15,18-19 1,-1 19-16,-17-1 16,18 18-16,0-18 15,-1 18 1,-17-17-16,18 17 15,0 17 1,-18 1 0,17-18-16,-17 18 0,18-1 15,-1 19-15,19-1 16,-36-18-16</inkml:trace>
  <inkml:trace contextRef="#ctx0" brushRef="#br0">19332 8467 0,'18'0'0,"17"0"15,18 0-15,71 0 16,-36 0 0,18 0-16,123 17 0,-88-17 15,0 0-15,0 0 16,0 0-16,106 0 16,-141 0-16,18 0 15,-89-17-15,18 17 16</inkml:trace>
  <inkml:trace contextRef="#ctx0" brushRef="#br0">4427 11465 0,'18'0'0,"-18"-17"15,-18-1 1,1 18-16,-1 0 15,0-18-15,-17 18 16,18 18-16,-19 0 16,19-1-1,-1 1-15,0 0 16,1 17-16,-1 35 16,18-34-16,18-1 0,17 18 15,0-18-15,-17-17 16,52-1-1,-34-17-15,-1 0 0,18-17 16,-18-18-16,0-1 0,-17 1 0,17-53 16,-17 35-1,-18 0-15,0-18 0,0 18 0,0-17 16,-18-1-16,-17-70 16,0 53-16,-36-53 15,36 70-15,-36-17 16,54 53-16,-1 35 15,1 0-15,17 18 0,-18 17 16,18 0-16,0 89 16,18-36-16,-1-18 15,1 19-15,52 87 16,-34-88-16,-1-35 16,0 18-16,36 17 15,-54-35-15,19-18 0,-19 0 16,19-17-16,-1 35 15,-17-36-15,-18 1 16,17-18-16,-34 0 16</inkml:trace>
  <inkml:trace contextRef="#ctx0" brushRef="#br0">3581 12100 0,'0'18'16,"17"-18"-16,1 0 0,88 18 16,-53-18-1,35 17-15,106-17 16,-88 0-16,17 0 0,124 0 16,-123 0-16,-18 0 15,88 0 1,-124 0-16,1-17 0,-18 17 15,-18 0-15,-18 0 0,1 0 16,0-18-16,-36 18 0</inkml:trace>
  <inkml:trace contextRef="#ctx0" brushRef="#br0">3986 12594 0,'-53'35'15,"18"1"-15,18-19 16,-36 72 0,53-54-16,-18 18 0,18-18 15,0 18-15,35 0 16,1-18-1,-19-17-15,54-18 0,-54-18 16,19 1-16,-1-1 0,0-53 16,-35 54-16,0-72 15,0 1 1,-17 35-16,-36-35 16,35 35-16,-53-53 15,36 71-15,18 0 16,-36 0-1,53 52 1,53 54 0,-1 35-16,-16-53 15,-1 17-15,18 18 16,0-17 0,-18-36-16,0 0 15,1-17-15,-19 0 0,19-18 16,-19 0-1</inkml:trace>
  <inkml:trace contextRef="#ctx0" brushRef="#br0">4392 12559 0,'-18'18'16,"1"-18"0,34 0-1,19 0 1,-19 0-16,36 35 16,-35-18-16,0 19 15,-1-19-15,-17 19 16,0-19-16,0 19 15,0-19 1,0 18 0,18-17-16,-1 0 15,19 17 1,-19-35-16,1 18 0,35-1 16,-35-17-1,17 18-15,-53-18 31</inkml:trace>
  <inkml:trace contextRef="#ctx0" brushRef="#br0">4445 12788 0,'53'0'15,"-18"-17"-15,36-1 16,-36 18-16,36 0 15,-36-18 1,-17 18-16</inkml:trace>
  <inkml:trace contextRef="#ctx0" brushRef="#br0">5680 12030 0,'0'-36'16,"0"1"0,0 18-16,-36-1 15,19 18-15,-1 18 16,1-18-16,-19 70 16,19-35-16,-19 54 15,36-37-15,0 19 16,0-53-16,18-1 0,35 1 15,-35-18-15,17-18 16,0 1-16,18-19 16,-35 1-16,-1-18 15,-17 36-15,18-19 16,-18 19-16,0 34 16,0 36-1,0 0-15,18 71 16,-1-71-1,1 52-15,-1-52 16,1 53-16,-18-71 16,-35 36-16,17-53 15,-35 17-15,18-35 16,-18-18 0,18 1-16,0-1 15,17-17-15,0-1 0,1 1 0,17-35 16</inkml:trace>
  <inkml:trace contextRef="#ctx0" brushRef="#br0">6103 11553 0,'-35'0'0,"0"36"15,-1 52 1,19 18 0,17-36-16,-18 71 15,36 1 1,-1-90-16,1-16 0,52 34 15,-17-52 1,-17-18-16,17 0 0,-1-53 16,-16 35-1</inkml:trace>
  <inkml:trace contextRef="#ctx0" brushRef="#br0">6315 11871 0,'35'0'16,"18"18"0,-18-18-16,0 17 15,-17 1-15,0-18 0,-18 35 16,0-17 0,-18-1-16,0 54 15,1-53-15,-1 35 16,1-36-16,17 36 15,0-35-15,17 17 16,1-17-16,35 17 16,-36-17-16,36-18 15,-35 0-15,17 0 16,-17 0-16,-18-18 16,-18 0-16</inkml:trace>
  <inkml:trace contextRef="#ctx0" brushRef="#br0">6315 12188 0,'17'-17'0,"54"-1"16,-36 1-16,18-1 15,-18 18-15,18 0 16,-35 0-16</inkml:trace>
  <inkml:trace contextRef="#ctx0" brushRef="#br0">6562 11448 0,'35'70'16,"53"18"0,-53-35-16,54 53 15,-19 18 1,-35-54-16,-17-17 0,0 88 16,-18-17-1,-18-54-15,0-17 0,-17 0 16</inkml:trace>
  <inkml:trace contextRef="#ctx0" brushRef="#br0">7920 11836 0,'-18'17'16,"1"-17"0,17 18-16,53-18 15,-18 0-15,53 0 16,-53 0-1,18-18-15,35 18 0,-52 0 16</inkml:trace>
  <inkml:trace contextRef="#ctx0" brushRef="#br0">8043 12083 0,'53'17'0,"18"-17"15,-36 0-15,53 0 16</inkml:trace>
  <inkml:trace contextRef="#ctx0" brushRef="#br0">8996 11765 0,'-35'0'15,"17"0"-15,-70 35 16,52-17 0,19 17-16,-18 18 15,35-35-15,17 17 0,36 18 16,-18-35-16,1 17 16,17-17-16,35 17 15,-53-17-15,0-18 16,-35 17-16,-35 1 15,0-18-15,-18 0 16,0 0-16,-18 0 0,18 0 16,-35 0-1,71-18-15,-1 18 0,18-17 16,0-1-16</inkml:trace>
  <inkml:trace contextRef="#ctx0" brushRef="#br0">9331 11359 0,'-18'0'16,"1"89"-1,-1-36-15,18 88 16,0 17-1,18-69-15,-18-19 0,35 54 16,18-36 0,-35-71-16,17 1 0</inkml:trace>
  <inkml:trace contextRef="#ctx0" brushRef="#br0">9543 11994 0,'-18'53'16,"18"-35"-16,0 17 16,35 1-16,-17-19 15,0 1-15,17-18 0,-18 0 16,54 0-16,-36-18 16,-17-17-16,0 17 15,-1-17-15,-17-18 16,0 18-16,-17 17 0,-19-17 15,19 17-15,-54 1 16,36 17-16,17 0 0,-17 0 16,17 0-16,1 17 15</inkml:trace>
  <inkml:trace contextRef="#ctx0" brushRef="#br0">10019 12400 0,'35'124'0,"-17"-54"15,17-17 1,-35-71 0,-18-34-1,1-1-15,-18-36 16,17 19-16,-17-54 15,35 54-15,0-54 16,0 71-16,53 1 16,-18 52-16,35 0 15,-52 17 1,0 18-16,-1 1 0,-17-1 16,0 18-16,-17-18 15,-36 18 1,17-53-16,-34 35 15,35-35-15,17 0 0,0-17 16</inkml:trace>
  <inkml:trace contextRef="#ctx0" brushRef="#br0">10389 12065 0,'18'-18'16,"35"1"-1,-18-1 1,-35 0-16,35 1 16,-35-1-16,0 1 15,-17 17-15,-18-18 16,-18 0-16,0 18 15,17 18-15,19 0 16,-1-1-16,0 36 16,18-18-16,36 54 15,-19-54-15,1-18 16,53 36-16,-18-53 16,35 0-16,-35 0 15,17-35 1,-52 35-16,-1-18 0</inkml:trace>
  <inkml:trace contextRef="#ctx0" brushRef="#br0">12012 11959 0,'-18'0'16,"-34"0"-1,16 18-15,19-1 0,-36 36 16,35-17-16,0 17 16,18-18-16,18 0 15,0-17 1,-1-1-16,54-17 0,-36-17 16,36-36-16,-36 35 15,-17-52 1,-18 34-16,0 1 15,-18 17-15,0 1 0,-17-1 0,0 1 16,17 17-16,-35 0 16,36 0-16,34 0 31,1-18-31</inkml:trace>
  <inkml:trace contextRef="#ctx0" brushRef="#br0">12277 11307 0,'-36'-36'0,"-17"1"15,18 17-15,-18 54 16,36-1-16,-1 18 0,18 88 16,0-71-1,18 19-15,35 52 16,-18-71-16,18 19 15,-18-54-15,0 18 16,-35-36-16</inkml:trace>
  <inkml:trace contextRef="#ctx0" brushRef="#br0">12188 11906 0,'71'-17'16,"17"-1"-1,-17 0-15,-54 18 16,19 0-16</inkml:trace>
  <inkml:trace contextRef="#ctx0" brushRef="#br0">13758 11871 0,'-17'-35'16,"-19"17"-1,1 18-15,18 0 0,-19 18 16,-17 52-1,36-34-15,-1 69 16,53-34 0,-17-36-16,0-17 0,52-1 15,1-34 1,-18-1-16,-18 1 0,18-54 16,-36 0-1,-17 36-15,0-18 16,-17 53-1,-1 36-15,18 34 16,18-17-16,-18 18 16,17 34-16,1-34 15,0 17-15,-1-53 16,-17 1 0,-17-19-16,-19-17 15,19-17-15,-54-19 16,18 19-16,-17-36 15,35 35-15,-18-35 16,35 36-16,0-19 16</inkml:trace>
  <inkml:trace contextRef="#ctx0" brushRef="#br0">14111 11289 0,'-35'35'15,"0"53"1,17 71-16,18-88 16,0 17-16,0-18 15,18 1-15,-1-18 0,36 35 16,-18-70-16,36 17 15,-36-35-15,1-35 16</inkml:trace>
  <inkml:trace contextRef="#ctx0" brushRef="#br0">14235 11800 0,'35'36'16,"18"-1"-16,-36 0 0,72 1 15,-54-19 1,35 1-16,-34-1 16,-19-17-16</inkml:trace>
  <inkml:trace contextRef="#ctx0" brushRef="#br0">14499 11783 0,'-35'53'16,"0"35"0,-1 0-1,19-17-15,17-36 0,0-17 16,35-18 0</inkml:trace>
  <inkml:trace contextRef="#ctx0" brushRef="#br0">14658 11377 0,'70'88'16,"1"18"-1,-36-53-15,18 71 16,-53-89-16,18 18 15,-18 0-15,-18-18 0,18 0 16,-35 18 0,17-35-16,1-1 0,-19-17 15,19 0-15</inkml:trace>
  <inkml:trace contextRef="#ctx0" brushRef="#br0">16140 11871 0,'0'-18'0,"-18"1"15,-17-1 1,17 18-16,0 0 0,1 0 16,-19 0-16,1 35 15,18-17-15,-1 35 16,18-18-16,18 18 15,-18-35-15,52 17 16,-34-35-16,35 0 16,-35 0-16,17-35 15,-35 17 1,0-17-16,-18 35 16,18-18-1,-17 36-15,34-1 16,19 1-1,-19 0-15,19-18 16,-1 0-16,35-18 16,-34-17-16,-1 17 0,18-70 15,-36 0 1,-17 35-16,0 0 0,0 0 16,-35-88-16,18 88 15,-19-53-15,19 71 16,-1 0-16,0 17 15,1 36-15,17 70 16,17-35-16,-17 35 16,36 88-16,17-17 15,-18-106-15,-18 18 16,19-36-16,17 53 16,-36-70-16,1-1 15,-18 1-15,-18-36 16</inkml:trace>
  <inkml:trace contextRef="#ctx0" brushRef="#br0">16228 11800 0,'53'0'16,"-36"0"-16,19 0 15,52 0-15,-53 0 16,0 0-16,18 0 0,-17 0 15,-19 0-15</inkml:trace>
  <inkml:trace contextRef="#ctx0" brushRef="#br0">17551 11677 0,'17'0'16,"36"0"-1,0 0-15,18 18 16,-36-18 0,-17 17-16,17 19 0,-17-19 15,-36 54 1,18-54-16,-35 54 16,17-53-16,0 34 15,18-34-15,0 17 16,18-17-16,35-18 15,-18 0 1,-17 0-16,35 0 16,-36 0-16,-17-18 15,-17 18 1</inkml:trace>
  <inkml:trace contextRef="#ctx0" brushRef="#br0">17551 11889 0,'106'0'15,"-36"0"-15,71-36 16,-88 19-16,18-1 16,-1 0-16,-34 18 15</inkml:trace>
  <inkml:trace contextRef="#ctx0" brushRef="#br0">22825 8925 0,'0'0'0,"17"0"16,36 0-1,0 0-15,0 0 16,106-17-1,-53 17-15,17 0 0,177 17 16,-141 1-16,17-18 16,195 35-16,-177-35 15,176 18-15,-194-1 16,1-17-16,-1 0 0,124 18 16,-176-18-16,-19 18 15,1-18-15,18 0 16,-89 0-16,-17 0 15</inkml:trace>
  <inkml:trace contextRef="#ctx0" brushRef="#br0">6544 14041 0,'18'0'16,"35"-18"0,-18 18-1,18 0 1,-18 0-16,0 0 0,18 18 15,-35-18-15,0 0 16,-18 17-16</inkml:trace>
  <inkml:trace contextRef="#ctx0" brushRef="#br0">6597 14235 0,'18'0'16,"-1"0"-16,36-18 15,-18 0-15,18 1 16,-35 17-16</inkml:trace>
  <inkml:trace contextRef="#ctx0" brushRef="#br0">8731 13035 0,'-17'0'0,"17"-17"16,-18 17-16,0 17 16,18 18-16,0 1 0,0-1 15,0 71-15,18-53 16,0 53 0,-1-71-16,36 35 15,-35-34-15,17-1 16,-17-35-16</inkml:trace>
  <inkml:trace contextRef="#ctx0" brushRef="#br0">7902 13688 0,'-35'0'0,"-18"17"16,53 1-16,18-18 15,-1 0 1,107 0-16,-54 0 16,124 0-16,-88 0 15,159-18-15,-124 18 16,159 0 0,-141 0-16,123 0 15,-141 0-15,0-17 16,-35 17-16,0 0 0,70 0 15,-123 0-15,0 0 16,-36 0-16</inkml:trace>
  <inkml:trace contextRef="#ctx0" brushRef="#br0">8043 14129 0,'0'17'0,"0"54"16,0-36-16,18 71 16,-18-53-16,18 53 15,-18-53-15,17 17 16,1-34-16,0-19 15,-1-17 1,1-17-16</inkml:trace>
  <inkml:trace contextRef="#ctx0" brushRef="#br0">8255 14340 0,'35'18'15,"1"-18"1,-19 0-16,18 0 0,18 0 16,-17 0-16,-19 0 15</inkml:trace>
  <inkml:trace contextRef="#ctx0" brushRef="#br0">8326 14252 0,'0'106'15,"17"0"1,-17-53-16,18 17 0,-1-52 16,-17 0-1</inkml:trace>
  <inkml:trace contextRef="#ctx0" brushRef="#br0">8802 14446 0,'17'18'16,"19"-18"-1,17-35-15,-53 17 16,17 0-16,1-17 16,-18 17-1,-18 1-15,-35-1 16,36 18-16,-36 18 16,18-1-16,-1 19 15,36-1-15,0 18 16,0-18-1,53 18-15,-18-35 16,71 17-16,-53-17 16,35-1-16,-52-17 15,34 0-15,-52 0 16,0-17 0</inkml:trace>
  <inkml:trace contextRef="#ctx0" brushRef="#br0">9402 14111 0,'17'0'31,"1"18"-15,35-18-1,-36 17-15,36-17 16,-35 0-16,0 0 0</inkml:trace>
  <inkml:trace contextRef="#ctx0" brushRef="#br0">9754 13952 0,'53'0'0,"0"0"16,18 18 0,-18 0-1,-36-18-15,-17 35 16,0 0-16,-17-17 16,-19 17-16,19-17 15,-1 17-15,18-17 16,0-1-16,18 19 15,-1-36-15,36 17 16,-35-17-16,35 0 16,-36-17-1,-17-1-15</inkml:trace>
  <inkml:trace contextRef="#ctx0" brushRef="#br0">9860 14076 0,'35'0'16,"-17"0"-16,17 0 0,36 0 15,-1 0 1,-52 0-16,17 17 16</inkml:trace>
  <inkml:trace contextRef="#ctx0" brushRef="#br0">11007 13176 0,'0'-17'0,"0"-1"16,0 36 0,0-1-16,0 1 15,-18 17-15,18 0 0,-18 89 16,1-54-1,17 19-15,-36 105 0,36-71 16,0 106-16,0-140 16,36 87-1,-1-123-15,36 53 16,-18-71-16,35 0 16,-53-35-16,53-17 15</inkml:trace>
  <inkml:trace contextRef="#ctx0" brushRef="#br0">11553 13335 0,'18'71'16,"0"52"-16,-1-52 0,-17 87 16,0-52-1,0-18-15,0 89 16,0-124-16,18 35 16,0-70-16,17-1 15,-17-17-15</inkml:trace>
  <inkml:trace contextRef="#ctx0" brushRef="#br0">11871 13899 0,'53'18'16,"35"0"-1,-53-18-15,18 0 16,0-18-16,-18 18 0,1 0 0</inkml:trace>
  <inkml:trace contextRef="#ctx0" brushRef="#br0">13264 13035 0,'0'35'16,"0"1"-1,18 17-15,-18 0 0,18 52 16,-1-34-16,19 35 15,-19-71-15,1 0 16,0 1-16,-1 17 16</inkml:trace>
  <inkml:trace contextRef="#ctx0" brushRef="#br0">12912 13688 0,'-18'0'16,"71"0"-16,0-18 16,17 18-16,124-17 15,53 17 1,36-18-16,16 0 16,-140 1-16,106-19 15,-89 19 1,-105 17-1,-71 17-15,-36 1 0</inkml:trace>
  <inkml:trace contextRef="#ctx0" brushRef="#br0">13106 14093 0,'17'89'16,"1"-1"-16,-18-35 15,18 35-15,-1 0 16,1-70-16,-18-1 16,18 1-16,-1-18 15,-17-18-15</inkml:trace>
  <inkml:trace contextRef="#ctx0" brushRef="#br0">13282 14199 0,'53'18'16,"-18"17"-1,1-35-15,-19 0 0,36 0 16,-35 0-16</inkml:trace>
  <inkml:trace contextRef="#ctx0" brushRef="#br0">13370 14093 0,'-17'71'16,"17"-36"-16,17 54 16,1-19-1,0-17-15,-18-18 0,17-17 0</inkml:trace>
  <inkml:trace contextRef="#ctx0" brushRef="#br0">13635 14393 0,'53'-17'16,"-36"17"-16,36-36 16,-17 19-16,-19 17 0,1-18 15,0 1-15,-18-1 0,0 0 16,-18 1-16,0 17 16,-17 0-16,-18 0 15,35 17-15,-17 1 0,18 0 16,-1 17-16,0 0 15,18-17-15,0 52 16,18-52-16,52 35 16,-34-36-16,52-17 15,-53 18-15,18-18 0,0-18 16,-18 1 0,-35-1-16,18 18 15</inkml:trace>
  <inkml:trace contextRef="#ctx0" brushRef="#br0">14005 14058 0,'36'-17'15,"-1"-1"1,18 18 0</inkml:trace>
  <inkml:trace contextRef="#ctx0" brushRef="#br0">14305 13847 0,'35'0'15,"18"17"-15,0 1 16,-35-1-16,0-17 15,-18 18-15,17 0 16,-34 17-16,17-17 16,-18-1-16,-17 36 15,35-35-15,0 17 16,0-17-16,17 17 16,1-35-16,17 0 15,-17 0-15,17 0 16,-17 0-1,-18-18-15</inkml:trace>
  <inkml:trace contextRef="#ctx0" brushRef="#br0">14358 14005 0,'35'0'16,"18"-17"-16,0 17 15,18-18 1,-36 0-16</inkml:trace>
  <inkml:trace contextRef="#ctx0" brushRef="#br0">14870 12965 0,'0'-18'0,"0"0"15,17 18 1,19 0 0,-19 18-16,36 35 15,-18 0-15,1 0 16,34 88-16,-52-71 16,17 19-16,18 105 15,-35-89-15,-18 1 0,0 88 16,0-106-16,-18-17 15,-17 88 1,17-106-16,-17 17 0,0 1 16,17-36-16</inkml:trace>
  <inkml:trace contextRef="#ctx0" brushRef="#br0">6738 15787 0,'18'0'31,"35"0"-15,-18 0-16,0-18 16,36 18-16,-36 0 15,36 0 1,-54 0-16,-17 18 15</inkml:trace>
  <inkml:trace contextRef="#ctx0" brushRef="#br0">6756 16069 0,'70'18'0,"1"-1"15,17-17 1,-35 0-16</inkml:trace>
  <inkml:trace contextRef="#ctx0" brushRef="#br0">8502 15893 0,'-18'-18'16,"-17"0"-16,17 1 15,-35 17 1,36 0-16,-1 17 0,-17 1 16,17 0-16,-17 35 15,35-18-15,-18 0 0,18 0 16,0-17-16,18 35 16,0-35-16,-1-18 0,1 0 15,0 0-15,34-36 16,-34 19-16,0-1 15,-18-17-15,17 17 0,-17-17 16,0 17 0,18 18-16,-18 18 15,18 52 1,-18-17-16,35 53 16,-17-53-16,17 35 15,-35-52-15,18 52 16,-18-71-16,-18 36 15,0-53-15,18 18 0,-53-18 16,0-35 0,18-1-16,17 19 15,-34-36 1,34-18-16,18 18 0,0 18 16</inkml:trace>
  <inkml:trace contextRef="#ctx0" brushRef="#br0">8819 15363 0,'-35'0'15,"18"71"-15,17-36 16,0 18-16,0 0 0,0 71 16,0-54-16,17 54 15,1-89-15,17 53 16,-17-70-16,17 17 16,-17-35-16,35-18 15,-36-17 1</inkml:trace>
  <inkml:trace contextRef="#ctx0" brushRef="#br0">9013 15610 0,'18'0'15,"0"18"-15,-1 0 0,19 17 16,-19-17-16,1-1 15,17-17-15,-17 18 0,-18 0 16,18-18-16,-18 17 0,0 18 16,-18-17-16,-35 17 15,35-35-15,-17 36 16,17-19-16,18 19 16,0-1-1,36 0-15,-19-17 16,19-1-16,-1-17 15,-17 0-15,17-17 16,-18 17-16,1-18 16,0 18-16,-18-18 15,-18 1-15</inkml:trace>
  <inkml:trace contextRef="#ctx0" brushRef="#br0">9049 15875 0,'35'0'0,"-17"0"16,17 0-16,18 0 15,-35-18-15,-1 18 0,1 0 16,-1 0-16,1 0 16</inkml:trace>
  <inkml:trace contextRef="#ctx0" brushRef="#br0">9208 15311 0,'35'35'16,"35"18"-1,19 35 1,-19 18-16,-35 0 15,-17-53-15,-18 52 16,-18-16 0,1-54-16,-19 35 15,19-52-15,-1 0 0,1-18 16</inkml:trace>
  <inkml:trace contextRef="#ctx0" brushRef="#br0">10425 15205 0,'0'-18'16,"0"0"-1,-18 18 1,0 18-16,1 17 15,-1-17-15,0 17 16,1 18-16,-1 88 16,0-70-16,1 105 15,17-88-15,0 89 16,0-107 0,0 1-16,17 35 0,1-53 15,0-18-15,17 36 16,-17-54-16,17 18 15,-17-35-15,-1 0 16,1-17-16</inkml:trace>
  <inkml:trace contextRef="#ctx0" brushRef="#br0">11024 15416 0,'-17'53'16,"34"53"-16,-17-53 0,18 106 16,0 0-1,-1-107-15,-17 54 16,18-70-16,0 17 15,-18-36-15,35-17 16</inkml:trace>
  <inkml:trace contextRef="#ctx0" brushRef="#br0">11395 15857 0,'0'18'15,"53"-18"-15,-18 18 16,0-18-16,0 0 0,54-18 16,-54 18-1,0 0-15,1-18 16</inkml:trace>
  <inkml:trace contextRef="#ctx0" brushRef="#br0">12365 15769 0,'-53'-17'15,"18"17"1,-18 0 0,17 52-1,19-16-15,17-1 0,-18 36 16,36-54-16,-1 18 16,19-35-16,-1 18 15,-17-36-15,17 18 0,36-35 16,-54 18-16,18-36 15,-17 35-15,0-35 16,-18 35-16,0 1 16,0 34-1,0 19-15,0 17 16,0 70 0,0-52-16,17-1 0,1 1 0,0 70 15,-18-88-15,17 0 16,-17-18-16,0 0 15,0-17-15,-17 17 16,-1-35-16,0 0 0,-17-17 16,17 17-16,-17-18 0,18-17 15,-19 17-15,19 0 0,-19-17 16,1-18 0,35 18-16,0-53 15</inkml:trace>
  <inkml:trace contextRef="#ctx0" brushRef="#br0">12947 15222 0,'-18'0'15,"1"36"-15,-1 17 16,18 52-16,0-34 16,0 105-16,0-87 15,0-1-15,18 35 16,-1-70-16,36 0 16,-35-35-16,35-18 15,-36 0-15</inkml:trace>
  <inkml:trace contextRef="#ctx0" brushRef="#br0">13176 15558 0,'0'17'15,"36"1"1,16-1-1,-34 1-15,17 0 16,1 35 0,-36-36-16,0 1 15,0 0-15,0-1 0,-18 36 16,0-35-16,1 52 16,-1-52-16,18 35 15,0-36-15,35 19 16,-17-19-16,17 1 15,-17-18-15,35-18 16,-36 1-16,19-1 16,-36 0-1,0 1-15</inkml:trace>
  <inkml:trace contextRef="#ctx0" brushRef="#br0">13194 15857 0,'35'-17'16,"0"17"-16,-17 0 0,17-18 15,1 18-15,-1 0 0,18 0 16,-36 0-16,1 0 16</inkml:trace>
  <inkml:trace contextRef="#ctx0" brushRef="#br0">13564 15381 0,'18'71'16,"0"-18"-16,35 52 15,-36-52-15,1-17 0,-1 17 16,1-1-16,-18 37 16,0-54-16,0 35 15,0-52-15,-18 0 16,18-1-16,-17-17 0</inkml:trace>
  <inkml:trace contextRef="#ctx0" brushRef="#br0">13741 15117 0,'0'-18'16,"0"0"0,17 18 15,1 36-16,0-19-15,-18 18 16,35 71-16,-17-53 16,-1 18-16,36 70 15,-35-71-15,-1 19 0,19 52 16,-19-71 0,-17 71-16,-17-17 15,-1-71-15,-35 70 16,18-70-16,17-18 15,1-17-15,-36 17 16</inkml:trace>
  <inkml:trace contextRef="#ctx0" brushRef="#br0">21890 11359 0,'35'-17'31,"18"17"-15,18 0-16,-18 0 16,-18 0-16,18 17 15,-53 1-15,17 17 16,-34-17-16,-36 53 16,35-36-16,-52 53 15,52-53-15,-35 54 16,35-54-16,18 18 15,0-18-15,36-17 16,-19-18-16,54 0 16,-53-18-16,34 0 15,-34 1-15,-18-19 16</inkml:trace>
  <inkml:trace contextRef="#ctx0" brushRef="#br0">21855 11589 0,'53'-18'16,"17"0"0,1 18-1,-18 0 1,-18-17-16,-18 17 0</inkml:trace>
  <inkml:trace contextRef="#ctx0" brushRef="#br0">22525 11518 0,'18'0'16,"17"0"0,18-17-1,-18 17 1,-35 17-16</inkml:trace>
  <inkml:trace contextRef="#ctx0" brushRef="#br0">22507 11624 0,'36'0'16,"-19"0"-16,18 0 0,18 0 15,-17 0 1,-1 0-16,0 0 0</inkml:trace>
  <inkml:trace contextRef="#ctx0" brushRef="#br0">23107 11377 0,'0'18'15,"0"35"1,18 0-1,-1-18-15,1 35 16,0-34-16,-18-1 16,17-17-1,1-1-15,-1 1 0</inkml:trace>
  <inkml:trace contextRef="#ctx0" brushRef="#br0">23424 11536 0,'0'0'0,"0"17"0,-17 54 16,17-36-16,0 18 15,17-17-15,1-19 0,35 18 16,-18-35-1,-17 0-15,52-17 16,-34-18-16,17-1 16,-36 1-16,-17-18 15,0 18-15,-53-18 16,0 35-16,-35 1 16,53 17-16,-53 17 15,53 1-15,-1-1 16</inkml:trace>
  <inkml:trace contextRef="#ctx0" brushRef="#br0">24042 11765 0,'-18'0'63,"1"0"-47</inkml:trace>
  <inkml:trace contextRef="#ctx0" brushRef="#br0">15928 9701 0,'18'0'0,"-18"-17"16,0 34 31,0 1-32,0 17-15,0-17 16,0 53-16,0-36 16,35 71-1,-18-53 1,1-18-16,-18-18 0,18 19 15,-18-19 1</inkml:trace>
  <inkml:trace contextRef="#ctx0" brushRef="#br0">15681 9984 0,'0'-18'16,"18"-17"0,-1-1-16,1 19 0,35-54 15,-36 36 1,1 17-16,17-35 15,-35 36-15,18-1 16,0 0-16,-1 1 16,1 17-16,17 17 15,-17 1-15,35 17 16,-18-17 0,-17 0-16,-1-1 0,19 1 15,-1-18 1</inkml:trace>
  <inkml:trace contextRef="#ctx0" brushRef="#br0">25347 11536 0,'0'-18'0,"-18"-17"16,1 35-1,-1-18-15,1 18 0,-19 0 0,1 18 16,-18 17 0,35-17-16,1 17 15,-1-17-15,18 35 16,18-36-16,17 1 16,-17-18-16,17 0 15,-17-18-15,-1 18 16,19-35-16,-19 17 15,-17 1-15,0-1 16,0 0-16,0 36 16,0 35-1,0-18-15,0 1 16,18-19-16,-1 19 0,1 34 16,0-52-16,-18-1 15,0 36-15,-18-53 16,18 18-16,-18-18 15,-17 0-15,-18 0 16,18 0-16,17-18 0,-70-17 16,88 17-1,-17 18-15,17-17 0,0-19 16,0 19-16</inkml:trace>
  <inkml:trace contextRef="#ctx0" brushRef="#br0">25541 11183 0,'18'-18'15,"-18"1"1,-18 70 0,18-18-1,-18 18-15,18 53 16,0-36-16,0-17 0,0 35 15,18-35 1,35-17-16,-35-19 16,-1 1-16,19-18 0,-1 0 15,-17 0-15</inkml:trace>
  <inkml:trace contextRef="#ctx0" brushRef="#br0">25753 11307 0,'35'0'15,"-17"17"-15,35 1 16,0-1 0,-36-17-16,1 18 15,-18 0-15,0-1 0,0 1 16,0 0-16,-18-1 0,1 36 15,17-35-15,-18-1 16,18 1-16,0 0 16,18-1-16,17-17 15,-18 0-15,19 0 16,-19 0-16,-34 0 31,-1 0-15</inkml:trace>
  <inkml:trace contextRef="#ctx0" brushRef="#br0">25770 11571 0,'-17'0'16,"70"0"-1,17-18 1,-17 18-16,18-17 16,-36 17-16,18-18 15,-35 1-15</inkml:trace>
  <inkml:trace contextRef="#ctx0" brushRef="#br0">26123 11113 0,'0'35'0,"18"0"16,-1 18-16,1-18 0,0 18 15,-1-18-15,-17 18 16,0 0-16,0 35 16,-17-52-16,17-19 0,-18 36 15,0-35-15,1-18 16</inkml:trace>
  <inkml:trace contextRef="#ctx0" brushRef="#br0">26441 11501 0,'0'-18'0,"17"18"16,1-35-16,-18 17 15,35-35 1,-17 35-16,-18 1 0,18-1 15,-1 1-15,1 34 32,-18 18-17,0-17-15,17 17 16,1-17-16,-18 0 16,18-18-16,-18 17 0,17-17 15,1 0-15,-18-17 16,18 17-16,-18-18 15,17-17-15,1 17 16,-18-17 0,18 35-16,-18-18 0,17 1 15,1 17 1,-18 17 0</inkml:trace>
  <inkml:trace contextRef="#ctx0" brushRef="#br0">26564 11624 0,'18'-18'16,"-1"1"15,-17-1-31,0 0 0,18 18 31,0 18-15,-1-18-1,1 18-15,0-1 16,-1-17-16,1 18 16,0-18-16,-1 18 15,1-18-15,-18-18 31,17 0-31,1 1 16,0-1 0,-18 0-16,17 18 0,-17-17 15,18 17 1,-18 17 0</inkml:trace>
  <inkml:trace contextRef="#ctx0" brushRef="#br0">27129 11095 0,'0'88'16,"17"18"-16,-17-71 0,18 71 15,-18-53-15,18 17 16,-1-34 0,1 17-16,-18-18 15,17 0-15</inkml:trace>
  <inkml:trace contextRef="#ctx0" brushRef="#br0">14817 15822 0,'35'0'15,"36"0"1,-36 0-16,18 0 16,0 0-16,17 0 0,54 0 15,-71-18-15,-1 18 16,37-17 0,-72 17-16,1-18 0,0 18 15</inkml:trace>
  <inkml:trace contextRef="#ctx0" brushRef="#br0">14923 15593 0,'-36'17'15</inkml:trace>
  <inkml:trace contextRef="#ctx0" brushRef="#br0">14817 15681 0,'-36'18'16,"-34"52"-16,35-35 16,176-158-16,-318 264 0,160-106 0,-1 36 15,18-53-15,71 52 16,-36-52 0,18-1-16,70 19 0,-70-36 15,0 17-15,0-17 16,-18 0-16</inkml:trace>
  <inkml:trace contextRef="#ctx0" brushRef="#br0">23266 12594 0,'0'-17'0,"-18"-1"15,0 18-15,-17 0 16,18 18-1,-1-1-15,0 36 16,18-18-16,-17-17 0,17 17 16,17 1-1,1-19-15,17 1 16,-17-18-16,-1-18 0,19-17 16,-19 0-16,19-36 15,-36 36-15,0-18 16,0 18-16,-18-1 0,0-52 15,1 53-15,-1-36 16,0 36 0,1 17-16,-1 1 15,18 34 1,0 36-16,0-17 16,35 52-1,-17-35-15,0-18 16,-1-17-16,19 17 0,17 18 15,-36-18-15,36 0 16,-35-17-16,-1 17 16,1-17-16</inkml:trace>
  <inkml:trace contextRef="#ctx0" brushRef="#br0">22807 12982 0,'-18'0'16,"18"-17"-16,53 17 15,-35-18-15,70 18 16,18 0 0,35 0-1,0 0-15,-70 0 0,70 0 16,-53 18-1,-35-18-15,0 17 16,-35-17-16,-36 0 16</inkml:trace>
  <inkml:trace contextRef="#ctx0" brushRef="#br0">23089 13300 0,'-17'0'0,"-1"0"16,0 0-1,1 17-15,-1-17 16,0 18-16,1 17 0,-1 1 15,18-1-15,-17 0 16,17-17-16,0-1 16,17 1-16,1-18 15,-18-18-15,35 1 16,-17-1-16,-18-17 0,17 17 16,1-52-1,-18 34-15,0 1 16,18 17-16,-18-52 15,0 35-15,0 17 0,0-35 16,0 35 0,0 36-16,0 0 15,0 17-15,0 36 16,0-19-16,0 1 16,17 36-16,1-54 0,0 0 15,17 0 1,0-17-16,-17 0 0,-1-18 15,1-18-15</inkml:trace>
  <inkml:trace contextRef="#ctx0" brushRef="#br0">23283 13212 0,'0'0'0,"18"0"15,17 0-15,-17 0 16,0 0-16,17 17 16,-35 1-16,17-1 15,-17 1-15,0 0 16,0-1-16,-17 19 0,17-19 16,0 1-16,-18 17 15,18-17-15,18 17 16,-1-35-16,1 18 15,0-18-15,-1 0 16,-17-18 0,-17 0-16,-1 1 15,-35-1-15,36 1 16,-19-1 0,36 0-16,18 18 15,0 0-15,17 0 16,0 0-16,0 0 0,1-17 15,52 17-15,-53 0 16</inkml:trace>
  <inkml:trace contextRef="#ctx0" brushRef="#br0">24059 12947 0,'-52'18'15,"34"-1"1,-17 19-16,35-1 0,0 0 16,0 0-1,17-17-15,36 0 16,-35-18-16,17 0 15,-17-18-15,-1-17 16,-17 17-16,0 0 16,0 1-16,0-1 0,-17 1 15,17-1-15,0 36 16,0 34 0,17-16-16,1 52 15,0-53 1,-1 36-16,1-36 15,-18 18-15,0-35 16,-35-1-16,17-17 16,-17 0-1,-1 0-15,-16-35 16,34 35-16,-17-35 16,17 35-16,0-36 15,18 19-15,0-1 16</inkml:trace>
  <inkml:trace contextRef="#ctx0" brushRef="#br0">24430 12612 0,'-18'17'16,"18"1"-16,-17 0 0,17 52 15,0-17-15,-18 35 16,18-35-16,18 0 16,-18-17-16,17-1 0,36 18 15,-35-36 1,-1-17-16,1 0 0,17 0 16,-17-17-1</inkml:trace>
  <inkml:trace contextRef="#ctx0" brushRef="#br0">24571 12876 0,'18'-17'0,"17"17"15,-17 0 1,-1 17-16,-17 1 0,18 17 16,-1 1-1,-17-1 1,0 0-1,0-17-15,0 17 16,18-35 0,-36-18 15,1 18-31</inkml:trace>
  <inkml:trace contextRef="#ctx0" brushRef="#br0">24606 13035 0,'0'-17'15,"18"17"-15,17 0 16,-17-18-16,35 18 16,-36 0-16,1-18 15,0 18-15</inkml:trace>
  <inkml:trace contextRef="#ctx0" brushRef="#br0">24836 12682 0,'17'89'0,"1"-54"16,17 71-16,-17-71 16,-18 18-16,0 35 15,0-53-15,-18 18 16,0-35-16,1 17 15,-1-35-15,-17 18 16</inkml:trace>
  <inkml:trace contextRef="#ctx0" brushRef="#br0">25576 12965 0,'-35'17'16,"35"-34"-1,18 17-15,-18-18 16,17 0-16,19-17 0,-19 17 16,19-17-16,-19 17 15,1 1-15,-18-1 16,18 18-16,-1 18 15,-17 17 1,0 0-16,18 36 16,-18-53-16,17-1 0,19 1 15,-19 0-15,19-18 16,-19-18-16,1 0 16,0-17-1,-18 0-15,0-1 16,0 19-16,0-1 15,0 36 1</inkml:trace>
  <inkml:trace contextRef="#ctx0" brushRef="#br0">25629 13159 0,'0'-18'0,"0"0"16,18 18-1,0-17-15,17-1 16,-17 18-16,-1-18 16,1 18-1,-1 18-15,-17 0 16,18-1-16,0 19 0,-18-19 15,35 1-15,0 0 16,1-18-16,-19 0 16,1 0-1,-1 0-15,1 0 0,0-18 16,-1 18-16,1-18 0,-18 1 16,18-1-16,-18 0 15,0 1-15,0-1 16</inkml:trace>
  <inkml:trace contextRef="#ctx0" brushRef="#br0">26529 12577 0,'0'-18'31,"0"36"0,0-1-15,0 18-16,0 18 16,0 0-16,0 35 15,0-35-15,18 53 16,-18-53-1,17 18-15,1-36 16,-1 18-16,1-53 16,-18-18 15</inkml:trace>
  <inkml:trace contextRef="#ctx0" brushRef="#br0">27252 12418 0,'0'-18'0,"0"1"16,0 34 15,-18 18-15,18 18-16,0 53 15,0-35-15,-17-1 0,17 71 16,0-17-1,0-71-15,17 0 16,19 17-16,-1 1 16,-17-54-16,-1-17 15,19 18 1</inkml:trace>
  <inkml:trace contextRef="#ctx0" brushRef="#br0">27693 12559 0,'0'35'15,"0"-17"-15,0 17 16,18 0-16,-18 54 16,0-54-16,0 18 15,0 0-15,0-18 0,0 0 16,17 18-16,-17-18 15,18-35-15,-18 18 16,18-18-16</inkml:trace>
  <inkml:trace contextRef="#ctx0" brushRef="#br0">28046 12929 0,'53'0'0,"-36"0"16,36 0-1,-17 0-15,17 0 16,-18 0-16,-35-17 0</inkml:trace>
  <inkml:trace contextRef="#ctx0" brushRef="#br0">28557 12823 0,'0'36'16,"0"17"-1,0-18-15,0 18 16,18-35-16,-18 17 15,0-18-15,18 1 0,-18 0 16,17-18 0</inkml:trace>
  <inkml:trace contextRef="#ctx0" brushRef="#br0">28751 12453 0,'53'53'16,"18"35"0,-53-35-16,34 53 15,-34-53-15,0 17 0,-1 54 16,-17-54-16,-35 54 15,35-89-15,-35 18 16,17-35-16,1-1 0</inkml:trace>
  <inkml:trace contextRef="#ctx0" brushRef="#br0">29686 12965 0,'0'-18'0,"0"0"15,18 18-15,-18-17 16,18-1-16,-1 0 15,-17 1-15,18-1 16,-1 0-16,1 1 0,17-1 16,-17 1-16,0 17 15,-18 17-15,0 18 16,0 1-16,0 17 16,0-36-16,17 36 15,1-35 1,0-18-16,34-18 15,-34 1-15,0-1 16,-1-17-16,19-1 16,-36 19-16,17-1 15,-17 0-15,18 1 16,-18 34-16,-18 1 16</inkml:trace>
  <inkml:trace contextRef="#ctx0" brushRef="#br0">29757 13212 0,'0'-18'16,"17"0"-1,-17 1-15,18-1 16,0 0-16,-1 1 16,1 17-1,0 17 1,-18 1-16,17 0 16,1-18-16,-18 17 15,18-17-15,-1 0 16,1 0-1,-1 0-15,-17-17 16,18 17-16,0-18 16,-1 0-1,1 1-15,0-1 16,-1 18 0,-17 18 15,18-18-16</inkml:trace>
  <inkml:trace contextRef="#ctx0" brushRef="#br0">30692 12841 0,'-18'0'31,"0"0"-31,-35 53 16,36-18-16,-1 54 15,18-54-15,18 71 16,-1-71-16,36 35 15,-17-52-15,34 17 16,-17-35-16,18-35 16,-36 17-1,18-52-15,-35 35 16,-1-36-16,-34 18 16,-19-35-1,1 53-15,-53-36 16,35 53-16,-71 18 15</inkml:trace>
  <inkml:trace contextRef="#ctx0" brushRef="#br0">15434 6085 0,'-18'0'0,"1"0"31,17-17-15,-18 17-16,18-18 15,-18 18-15,1-17 16,-1 17-16,1 0 15,-1 0 1,0 0 0,1 0-16,34 0 47,19 0-32,-1 0-15,35 0 16,-34 0-16,17 0 15,0 17-15,-1-17 0,90 18 16,-72-18 0,1 0-16,105 0 0,-105 0 15,105-18 1,-105 1-16,-1-1 0,54 0 16,-54 18-1,-35 0-15,-17 0 16,-36 0-1,1 0 1,-1 0-16,-17 0 16,17 0-16,-17 0 0,17 0 15,-17 0-15,-36 18 16,36-18-16,0 0 0,0 0 16,-18 0-16,-53 0 15,53 18-15,0-18 16,0 0-16,-17 17 0,-54-17 15,54 0-15,-1 0 16,-70 0-16,88 0 16,0 0-16,-35-17 15,53 17-15,-1 0 0,-17-18 16,36 18 0,-1 0-1,36 0 16,-18 18-15,17-18 0,1 17-16,35-17 15,-18 0-15,53 18 16,-35-18-16,88 17 16,-52-17-16,87 18 15,-88-18 1,89 0-16,-89 0 15,53-18-15,-71 18 16,1-17-16,-53 17 16,-36 0-1,-35 0 1,0 0-16,-53 0 16,53 0-16,-70 17 15,52-17-15,-52 0 16,52 18-16,1-18 0,-71 0 15,70 18 1,1-18-16,-36 0 16,53 17-16,18-17 0,-1 0 15,-34 18-15,34-18 16,19 0-16,-1 0 16,36 0 15,-1 0-16,1-18-15,0 18 16,17 0-16,36-17 0,-19 17 16,72-18-16,-53 0 15,87 18 1,-70-17-16,89 17 16,-71-18-16,70 18 15,-88 0-15,53 0 16,-70 18-16,17-18 15,-53 0-15,1 0 16,-54 0 15,0-18-31,1 18 0,-36-17 16,18 17-16,-1 0 16,1 0-16,-18 0 15,-106-18-15,54 18 0,16 18 16,-17-18-16,1 0 15,-107 17 1,124-17-16,0 18 0,-1-18 0,-52 0 16,71 0-16,-36-18 15,71 18 1,17 0-16,36 0 16,52 18-1,-17-18-15,106 0 16,17 0-1,-70 0-15,106-18 16,-124 1-16,0 17 16,53 0-16,-88 0 15,0 17-15,18-17 16,-54 18-16,1-18 0</inkml:trace>
  <inkml:trace contextRef="#ctx0" brushRef="#br0">22049 14393 0,'17'0'0,"54"18"15,-54-18-15,36 35 16,-35-17-16,0 17 16,-18 0-16,-18 18 15,0-17-15,-17 34 16,17-35 0,1 18-16,-1-17 15,18 17 1,18-36-16,-1 19 0,1-36 15,17 17 1,-17-17-16,0 0 16</inkml:trace>
  <inkml:trace contextRef="#ctx0" brushRef="#br0">22066 14693 0,'88'0'16,"1"-17"0,-1-1-1,-18 0-15,-52 18 16</inkml:trace>
  <inkml:trace contextRef="#ctx0" brushRef="#br0">22578 14552 0,'17'0'16,"36"18"-1,18-36 1,-36 18-16,-17 0 0,-1 0 16,1 0-16</inkml:trace>
  <inkml:trace contextRef="#ctx0" brushRef="#br0">22595 14834 0,'53'0'16,"-17"0"0,34-35-16,-52 35 15,-1-18-15</inkml:trace>
  <inkml:trace contextRef="#ctx0" brushRef="#br0">23107 14623 0,'18'0'31,"35"0"-16,-18 0-15,18-18 16,-36 18-16,36-18 16,-35 18-16,0 0 15</inkml:trace>
  <inkml:trace contextRef="#ctx0" brushRef="#br0">23777 14393 0,'0'-17'0,"0"-19"15,0 19 1,0 52 15,0 36-15,0-18 0,0-1-16,0 37 15,0-36-15,0-18 0,18 35 16,0-34-1,-1-36-15,-17 17 0</inkml:trace>
  <inkml:trace contextRef="#ctx0" brushRef="#br0">24007 14570 0,'-18'35'16,"18"36"0,18-1-16,-1-35 15,18 1-15,1-1 0,34 0 16,-17-17 0,0-18-16,-18 0 0,1 0 0,52-35 15,-70-1 1,-1 19-16,-17-19 0,0 1 15,-17-35-15,-1 17 16,-17 17-16,-1 1 0,-52 0 16,18 17-16,17 1 15,0 17-15,0 0 16</inkml:trace>
  <inkml:trace contextRef="#ctx0" brushRef="#br0">8555 9878 0,'0'17'15,"0"19"-15,0-1 16,18 36-16,-18-36 15,0 53-15,0-53 16,17 1-16,-17 16 16,18-34-16,-18 17 15,0-52 1</inkml:trace>
  <inkml:trace contextRef="#ctx0" brushRef="#br0">8255 10248 0,'0'-17'16,"18"-1"15,17-35-16,-17 35-15,-1-17 16,1 0-16,17 0 0,-17-1 16,17-34-16,-17 34 15,-18 19-15,17-1 0,-17 1 16,18-1-16,-18 0 16,18 18-1,-1 18 1,1 17-16,0-17 0,-1-18 15,1 35 1,-1-17-16,19 17 16,-19-17-16,19 17 15,-1-17-15</inkml:trace>
  <inkml:trace contextRef="#ctx0" brushRef="#br0">25788 14764 0,'-18'-18'16,"18"0"-1,-17 1-15,-1 17 16,1 17 0,-19 19-1,19-1-15,17 0 0,-18 18 16,18-35-1,18 0-15,-1-18 16,19 0 0,-19-18-16,18-17 15,-17 17-15,-18 0 0,18-17 16,-18 17-16,17 18 16,-17 18-16,18 35 15,-18 0 1,18 35-16,-1-53 15,1 54 1,0-54-16,-18-18 0,-18 36 16,0-53-16,1 18 15,-1-18-15,-35 0 16,18-18-16,-18-17 16,35 0-16,-35 0 15,36-1-15,-1-17 16,18 0-16,18 18 15</inkml:trace>
  <inkml:trace contextRef="#ctx0" brushRef="#br0">26106 14252 0,'0'18'16,"-18"0"-16,18-1 15,-18 71-15,18-35 16,0 53-16,0-53 16,0 0-16,18-18 0,0 18 15,-1-35-15,1 17 16,17-17-16,-17-1 0,-1 1 16,36-18-16,-35 0 15,0 0-15</inkml:trace>
  <inkml:trace contextRef="#ctx0" brushRef="#br0">26282 14411 0,'35'-18'16,"-17"18"-16,35 0 15,0 36-15,-36-19 16,1 19-16,0-19 0,-18 54 15,0-54 1,0 19-16,0-1 16,-18-17-16,18 17 15,0-18-15,18 1 0,-1 0 16,1-1-16,0-17 16,-1 0-16,18-17 15,-35-1-15,-17 0 16,-18 1-16</inkml:trace>
  <inkml:trace contextRef="#ctx0" brushRef="#br0">26300 14658 0,'17'0'15,"1"0"-15,35 0 16,-18 0-16,18-18 16,-18 18-16,18 0 0,-18-17 15,1 17-15,-19-18 16,19 0-16,-19 18 15</inkml:trace>
  <inkml:trace contextRef="#ctx0" brushRef="#br0">26652 14182 0,'36'0'16,"17"17"-16,-1 54 15,-34-36-15,35 71 16,-35 0 0,-18-53-16,0 35 15,-18-53-15,18-17 0,-18 17 16,1-35 0</inkml:trace>
  <inkml:trace contextRef="#ctx0" brushRef="#br0">27076 14552 0,'0'35'15,"17"-35"1,19 18-16,-1-36 15,-17 1-15,17-19 16,-35 19-16,35-36 16,-17 35-16,-1 1 15,-17-1-15,18 0 0,-18 36 32,0 35-17,18-35-15,-18 17 16,0 0-16,0-17 15,0-1-15,17 1 16,1-36 15,0-17-31,-1 17 16,1 1-16,17-36 16,-17 35-16,-1 18 15,1-17-15,0 17 0,-18-18 0,0 36 31,-18-1-31,0 1 16,18 0-16</inkml:trace>
  <inkml:trace contextRef="#ctx0" brushRef="#br0">27199 14746 0,'18'-18'15,"-1"1"1,1-1-16,0 1 16,-1-1-16,1 0 15,0-17 1,-1 35-16,1 18 16,-18 17-1,18-17 1,-18-1-16,17 18 0,1 1 15,-1-19-15,19 1 16,-19-18-16,19-18 16,-19 18-16,19-35 15,-36 0-15,17 0 16,-17 17 0,0-17-1,0 17-15,-17 18 0,-1 0 16</inkml:trace>
  <inkml:trace contextRef="#ctx0" brushRef="#br0">28046 14340 0,'-18'-17'15,"1"34"1,17 1-16,-18 0 16,0 17-16,18 0 0,0 18 15,0 18 1,18-18-16,0-18 0,34 18 16,-16-36-16,52 1 15,-53-18-15,36-18 16,-36 1-16,0-54 15,-17 36-15,-18-36 16,-18 36-16,-70-53 16,35 53-16,-53 17 15,53 0 1,-70 36-16</inkml:trace>
  <inkml:trace contextRef="#ctx0" brushRef="#br0">23283 15416 0,'0'-17'0,"0"-1"16,0 0 0,-17 18-1,-1 0-15,0 0 16,-17 18-16,18 0 16,-19-1-16,19 19 0,-1-19 15,18 36-15,0-17 16,18-1-1,17-35-15,18 17 16,0-17-16,17-35 16,-34 0-16,16-18 15,-52 18-15,18-36 16,-18 36-16,-18-53 16,1 52-16,-18-34 15,17 52-15,-35-17 16,35 35-1,18 18-15,0 17 16,18 18 0,35 35-16,-35-53 0,17 0 15,35 18 1,-34-17-16,-1-19 0,35 19 16,-52-19-1,0 1-15,-18 0 16</inkml:trace>
  <inkml:trace contextRef="#ctx0" brushRef="#br0">22807 15769 0,'71'0'16,"-18"0"-1,17-17-15,107-1 16,-89 0-16,18 18 16,-18-17-16,0-1 0,71 18 15,-106-18-15,-18 18 16,0 0-16</inkml:trace>
  <inkml:trace contextRef="#ctx0" brushRef="#br0">23125 15981 0,'-36'17'16,"1"1"-16,0 17 16,17 18-16,18-17 15,0 34-15,18-52 16,-1-1-16,36-17 16,-17 0-16,-19 0 0,36-17 15,-35-18 1,-1 17-16,-17-35 15,18 18-15,-18-18 16,-18 17-16,18 1 0,-35-35 16,18 34-16,-1-17 15,0 53-15,1 0 16,-1 18-16,18 17 16,18 1-16,17 34 15,-17-52-15,34 52 16,-34-52-16,35 35 15,-18-35-15,1-1 16</inkml:trace>
  <inkml:trace contextRef="#ctx0" brushRef="#br0">23372 15963 0,'0'-17'0,"17"-1"15,1 18-15,35 0 16,-18 0 0,-17 18-16,-1-1 0,-17 1 15,0-1-15,0 19 16,0-19-16,0 1 16,0 17-16,-17-17 15,17 0-15,0-1 0,17-17 16,-34 0 15</inkml:trace>
  <inkml:trace contextRef="#ctx0" brushRef="#br0">23407 16122 0,'17'0'16,"1"0"-1,0-18-15,17 18 0,0 0 16,1-17-16,-1 17 15,0 0-15,18 0 0,-35-18 16</inkml:trace>
  <inkml:trace contextRef="#ctx0" brushRef="#br0">24112 15804 0,'18'-52'15,"-18"-1"1,-18 35-16,-17 0 16,17 18-16,1 18 15,-18 17-15,17 1 16,18-1-16,0 0 16,18 0-16,-1-17 15,18 0 1,-17-18-16,17 0 15,-17 0-15,0-18 16,-1 0-16,-17 36 31,0 35-15,18-18-16,0 36 16,-18-18-16,17 0 15,-17-18-15,18 0 16,-36-17-16,1-1 15,-1-17 1,-17-17 0,-1-18-16,19 17 15,-19-17-15,19-1 16,17 19-16,0-19 16,0 1-16,0 0 0,17-18 15</inkml:trace>
  <inkml:trace contextRef="#ctx0" brushRef="#br0">24359 15487 0,'0'18'0,"18"17"16,-18-17-16,0 52 16,0-35-16,18 36 15,-18-36-15,17 18 16,1-18-16,0-17 15,-1-18 1</inkml:trace>
  <inkml:trace contextRef="#ctx0" brushRef="#br0">24500 15699 0,'53'-18'16,"-17"18"-16,-19 0 15,1 0-15,17 18 16,-17-1-16,-18 19 16,0-19-16,-18 18 15,18-17-15,0 17 16,0-17-16,18 0 16,-1-1-1,1-17-15,0 0 16,-36 0 15</inkml:trace>
  <inkml:trace contextRef="#ctx0" brushRef="#br0">24642 15857 0,'0'-17'16</inkml:trace>
  <inkml:trace contextRef="#ctx0" brushRef="#br0">24747 15505 0,'36'70'16,"17"1"-1,-36-36-15,18 36 16,-17-1-16,0-35 15,-18-17-15,0 17 0,-36-17 16,19 0-16,-1-18 16</inkml:trace>
  <inkml:trace contextRef="#ctx0" brushRef="#br0">25629 15857 0,'0'-17'0,"18"-1"15,0 0-15,-18 1 16,17-18-16,19-1 16,-19 1-16,1 17 0,-1-17 15,1 17-15,17 1 16,-35-1-1,18 36-15,-18-1 16,18 54-16,-18-36 16,17 18-16,1-18 15,0-17-15,-1 0 16,1-18-16,17 0 16,0-18-1,-35 0-15,36-34 16,-36 34-16,17-17 15,-17 17-15,18 0 16,-36 18-16</inkml:trace>
  <inkml:trace contextRef="#ctx0" brushRef="#br0">25770 16016 0,'18'0'16,"-18"-18"-16,18 1 0,17-1 15,-35 1-15,18-1 16,-1 0 0,-17 36-1,0 0 1,18-1-1,0 1-15,-1-1 0,36 1 16,-18-18-16,18 0 16,-35 0-16,35 0 15,-36-18-15,19-17 16,-19 18-16,-17-19 16,0 19-16,0-19 15,0 19 1,-17-1-16,-1 0 15,0 18-15</inkml:trace>
  <inkml:trace contextRef="#ctx0" brushRef="#br0">26829 15646 0,'-18'0'0,"-17"0"15,0 17-15,-1 19 16,19-1-16,-19 35 16,36-34-16,0 52 15,18-35-15,35 0 16,-18-36-16,53 19 16,-35-36-1,71-18-15,-71 0 16,17-52-16,-52 52 15,-18-52-15,-18 34 16,-35-34-16,18 52 16,-53-35-1,53 53-15,-1-17 16,1 17-16,17 0 0,18 17 16,18 1-16,35 0 15</inkml:trace>
  <inkml:trace contextRef="#ctx0" brushRef="#br0">27570 15804 0,'-18'0'15,"18"18"-15,18 0 16,-1-18 0,1 17-1,0-17-15,-1-17 16,1 17-16,-18-18 16,-18 0-16,1 18 15</inkml:trace>
  <inkml:trace contextRef="#ctx0" brushRef="#br0">28081 15328 0,'0'-17'0,"0"34"15,-18 1 1,1 52-16,17-34 0,-18 17 16,18 70-16,0-70 15,18 18-15,-18-36 0,35 53 16,-17-35-16,35 0 16,-36-36-1,19 19-15,-19-36 16</inkml:trace>
  <inkml:trace contextRef="#ctx0" brushRef="#br0">28434 15505 0,'0'88'16,"0"0"-1,18-35-15,-1 17 16,1-34-16,-1-19 16,-17 1-16,18 0 0,0-18 15</inkml:trace>
  <inkml:trace contextRef="#ctx0" brushRef="#br0">28716 15716 0,'0'-17'0,"35"17"16,-17 0-1,17-18 1,-17 18-16,0 0 15</inkml:trace>
  <inkml:trace contextRef="#ctx0" brushRef="#br0">29122 15610 0,'-18'18'0,"-17"35"15,35-18-15,0 36 16,18-54-16,17 36 16,-18-35-16,54 0 15,-53-18-15,-1 0 16,19 0-16,-19-18 15,-17 0-15,-17-17 16,17 0-16,-53-18 16,35 35-16,-17-17 15,17 17 1,-17-17-16</inkml:trace>
  <inkml:trace contextRef="#ctx0" brushRef="#br0">29298 15399 0,'53'17'16,"0"19"0,0 52-16,-35-35 15,35 35-15,-36-35 16,-17 0-16,18-18 0,-18 36 15,-18-36-15,-35 18 16,18-36-16,-36 19 16,36-19-16</inkml:trace>
  <inkml:trace contextRef="#ctx0" brushRef="#br0">30163 15734 0,'17'-18'15,"18"1"17,1-1-17,-19 0-15,1 18 0,0-17 16,-18-1-16,17 0 0,1 18 0,-36 18 47,18 0-32,0-1-15,0 1 16,18-18-16,35 0 16,-36 0-16,1-18 15,35 1 1,-35-1-16,-1 0 0,-17 1 15,0-1 1,-35 36 0</inkml:trace>
  <inkml:trace contextRef="#ctx0" brushRef="#br0">30233 15857 0,'18'0'16,"-1"0"0,19-17-1,-1-1-15,0 18 0,18-18 16,-35 1-16,-1 17 16,1 0-16,0 0 15,-18 17 1,-18 1-16,18 0 15,0-1 1,18-17 0,-1 0-1,1 0-15,0-17 16,-1 17-16,1-18 16,-1 18-16,19-18 15</inkml:trace>
  <inkml:trace contextRef="#ctx0" brushRef="#br0">31115 15487 0,'0'35'15,"0"1"-15,0 34 16,18-35-16,-1 1 16,1-19-16,35 36 15,-18-53-15,0 0 0,18 0 16,-17-17-16,-1-19 16,-35 1-1,18 0-15,-18-1 0,-36-34 16,19 35-16,-36-36 15,17 53-15,-34-35 16,17 36-16,-35-1 31</inkml:trace>
  <inkml:trace contextRef="#ctx0" brushRef="#br0">8996 9454 0,'0'-17'16,"-35"17"-1,17-18-15,-17 18 16,-1 0-16,-17-17 0,18 17 15,-88 0-15,52 0 16,1 0-16,-19 17 0,1 1 16,-88-1-16,105 1 15,1 0-15,-1-18 0,18 17 16,-53-17 0,71 0-16,17 0 15,36 0 1,53-17-1,-18 17-15,35-18 16,-18 18-16,71 0 16,-52-18-16,-1 18 15,106-17-15,-88 17 16,0-18-16,-1 18 0,89 0 16,-105 0-16,52 0 15,-106 0-15,18 0 16,-71 0-1,-35 0 1,0 18-16,-70-1 16,70 1-16,-106-18 15,89 0-15,-71 18 16,88-18-16,-71 0 16,89 0-16</inkml:trace>
  <inkml:trace contextRef="#ctx0" brushRef="#br0">21996 16951 0,'0'0'0,"17"0"0,19 0 16,-19-18-16,1 18 16,17 0-16,-17 0 0,17 18 15,-35 0-15,0 17 16,-18-17-16,1 17 15,-36 18-15,35-18 0,1-17 16,-1-1-16,0 19 16,18-19-16,0 1 15,18-1-15,0-17 16,52 0 0,-52 0-16,17 0 15,-17-17-15,-1-1 16</inkml:trace>
  <inkml:trace contextRef="#ctx0" brushRef="#br0">21960 17039 0,'18'0'0,"0"0"0,35-17 16,-36 17-16,19 0 15,-1-18-15,0 0 16,18 1 0</inkml:trace>
  <inkml:trace contextRef="#ctx0" brushRef="#br0">22437 17022 0,'17'0'16,"19"0"-16,17 0 15,17-18-15,-35 18 16,-17 0-16,0 0 0,-1 0 16</inkml:trace>
  <inkml:trace contextRef="#ctx0" brushRef="#br0">22472 17163 0,'35'0'15,"89"-36"1,-54 19 0</inkml:trace>
  <inkml:trace contextRef="#ctx0" brushRef="#br0">23372 16898 0,'0'-18'0,"-18"18"0,18-17 16,-18 17-1,1 0-15,-1 0 16,0 17-16,1 1 16,-1 0-16,18-1 0,-18 1 15,18 35-15,18-35 16,0 17-16,-1-18 0,36 19 15,35-19 1,-52-17-16,17 0 16,-18 0-16,35-17 15,-34-19-15,-1 19 0,-35-18 16,18-1-16,-18 1 0,-53-36 16,17 36-16,-52-35 15,35 34 1,-35 19-16,53 17 15,-36 0-15,54 17 16</inkml:trace>
  <inkml:trace contextRef="#ctx0" brushRef="#br0">25947 16951 0,'0'-18'31,"0"1"79,0-1-79,-18 18-15,1-18-1,-19 18-15,19 0 0,-36 0 16,35 18-16,-35 0 15,36-1-15,-19 36 16,36-35-16,0 17 16,0-17-16,0-1 0,18 19 15,52-1 1,-34-35-16,-1 0 0,53 0 16,-70-18-16,17 1 15,0-19-15,-17 19 16,-18-18-16,-18-1 15,18 19-15,-17-1 0,17 0 16,-18 1-16,0 17 16,18 17-1,0 1-15,18 53 16,-18-36-16,53 53 16,-35-53-16,35 53 15,-36-52-15,1 34 16,-1-34-16,-34 17 15,17-36-15,-53 1 16,18-18-16,-36 0 16,36-18-16,-36 1 15,36-1-15,-18 0 16,35 1 0,1-1-16,17 0 15,17 18 1</inkml:trace>
  <inkml:trace contextRef="#ctx0" brushRef="#br0">26476 16492 0,'-18'0'16,"18"18"-16,-17 35 15,17 0 1,0-18-16,-18 89 0,18-71 15,0 35-15,18-35 16,35-18 0,-36-17-16,19-1 15,-1-17-15,-18 0 0,19 0 0</inkml:trace>
  <inkml:trace contextRef="#ctx0" brushRef="#br0">26599 16704 0,'18'0'0,"0"18"15,17-1 1,-17 1-16,17 17 16,-35-17-16,0 0 15,18-1-15,-18 1 16,-18 17-16,0-17 15,18-1 1,0 1-16,18-18 16,0 0-16,-1 0 15,1 0-15,-1 0 16,1 0-16,-36 0 31</inkml:trace>
  <inkml:trace contextRef="#ctx0" brushRef="#br0">26635 16933 0,'17'-17'16,"1"-1"-16,35 0 15,-35 1-15,52-1 16,-35 1 0,-17 17-16,0-18 0,-1 18 15</inkml:trace>
  <inkml:trace contextRef="#ctx0" brushRef="#br0">26917 16492 0,'35'36'16,"-17"-19"-16,0 19 15,17 34 1,-35-17-16,17 0 0,-17 0 15,0-18-15,0 53 16,-17-70-16,-1 17 0,18-17 16,-17 0-16,-1-18 15</inkml:trace>
  <inkml:trace contextRef="#ctx0" brushRef="#br0">27305 16739 0,'18'0'31,"17"0"-31,0 0 16,0 0-16,1 0 16,-19-17-16,1 17 0</inkml:trace>
  <inkml:trace contextRef="#ctx0" brushRef="#br0">27270 16933 0,'35'0'16,"0"0"-16,53 0 16,-52 0-16,52-35 15,-70 35-15</inkml:trace>
  <inkml:trace contextRef="#ctx0" brushRef="#br0">28028 16387 0,'-17'17'0,"17"18"15,0 18 1,0-17-16,17-19 0,18 36 16,18-18-1,-35-17-15,-18 0 16,18 17-16,-36-17 16</inkml:trace>
  <inkml:trace contextRef="#ctx0" brushRef="#br0">27922 16775 0,'71'0'15,"-36"0"1,53-18-16,-35 18 16,18 0-16,35-18 15,-53 18-15,-18-17 0,-17 17 16,-1 0-16</inkml:trace>
  <inkml:trace contextRef="#ctx0" brushRef="#br0">28063 16933 0,'71'0'15,"-18"0"-15,-18 18 16,-17-18-16,0 18 0,-1-1 16,-17 19-16,-17-19 15,-1 1-15,-17 17 16,17-17-16,0-1 16,-17 19-16,35-19 0,0 1 0,0 0 15,35-1-15,1 1 16,-1-18-16,88 0 15,-52-18 1,-36 18-16,-35-17 0</inkml:trace>
  <inkml:trace contextRef="#ctx0" brushRef="#br0">12365 7832 0,'-18'0'0,"1"0"16,-1 0-16,0 0 15,1 17-15,17 1 16,0 17-1,0-17-15,0 0 0,17-1 16,1 18 0,0-35-16,17 0 0,-17 0 15,17-35-15,-18 18 16,-17-1-16,0 0 0,0-35 16,-17 36-16,-36-19 15,0 19 1,18 17-16,-1 0 15,1-18-15,17 18 0,-34 18 16,34-18-16,0 35 16,36-17-16,17 35 15,0-36-15,36 1 16,-18-18-16,35 0 16,-53 0-16,1-18 15,17 1-15,-36-1 16,-34 18-1,-1-18-15,-53 18 16,36 0-16,0 0 16,0 0-16,-1 0 0,-34 18 15,52 0 1,0-1-16,1 19 0,34-19 16,1 1-16,0-18 0,17 0 15,0 0-15,1 0 16,17 0-16,-18-18 15,-18 1-15,19-1 16,-36 0-16,-18 1 16,0-1-1,-17 0-15,-35 18 16,34 0-16,1 0 0,17 0 16,-17 0-16,0 36 15,35-19-15,0 1 0,0 0 16,0-1-16,17 1 0,36-1 15,-17-17 1,34 0-16,-52 0 16,17-17-16,-17-1 15,-1-17-15,-17 17 16,-35-17-16,18 17 16,-36-17-1,17 17-15,-52 1 16,70 17-16,-34 0 15,16 0 1,36 17-16,18 1 16,0 0-1,17-18-15,-18 0 0,1 0 16,0 0-16,-1 0 16,1 0-16,-36 0 15,1-18 1,-1 18-16,0-18 0,1 18 15,-1 0-15,1 18 16,17 0 0,17-1-16,1-17 15,-18 18-15</inkml:trace>
  <inkml:trace contextRef="#ctx0" brushRef="#br0">23178 17798 0,'-18'0'16,"18"-18"-1,-18 18 1,1 18 0,-1 17-1,0 0-15,1 0 0,17-17 0,0 53 16,0-54-16,17 1 16,1-18-16,53-18 15,-54 1-15,36-72 16,-35 37-16,-1-54 15,-17 53 1,0-88-16,0 70 16,-17-35-16,-1 53 15,0 0 1,1 53-16,-1 18 16,1 0-16,-1 70 15,18-17-15,18 70 16,-1-88-16,36 52 15,-18-52-15,36 0 16,-36-35-16,18-1 16,-35 1-16,17-18 15</inkml:trace>
  <inkml:trace contextRef="#ctx0" brushRef="#br0">22701 18133 0,'36'17'15,"34"-17"1,89 0 0,35 0-16,-88 0 15,0-17-15,88 17 16,-53 0-1,-35 17-15,-71-17 16,-18 0-16</inkml:trace>
  <inkml:trace contextRef="#ctx0" brushRef="#br0">22983 18415 0,'-35'53'16,"18"-35"-16,-19 34 15,36-16-15,0-19 16,36 1-16,16 0 15,-16-18-15,-1-18 16,18 0-16,-18 1 0,1-1 16,-19 0-16,1-17 0,17-35 15,-35 34-15,-18-34 16,1 35-16,-18-18 16,17 35-16,-17 0 15,17 18 1,-17 18-16,35 0 15,0 70-15,0-53 16,17 71-16,1-71 16,53 36-1,-36-36-15,18 0 0,-18-35 16</inkml:trace>
  <inkml:trace contextRef="#ctx0" brushRef="#br0">23336 18344 0,'36'18'16,"-19"-18"-16,54 18 16,-36-18-16,18 17 15,-53 1-15,18 0 16,-18-1-16,-18 1 0,0 35 15,1-36 1,-1 1-16,0 17 16,1-17-16,17 0 15</inkml:trace>
  <inkml:trace contextRef="#ctx0" brushRef="#br0">23424 18574 0,'18'-18'16,"17"0"0,18 1-1,-35 17-15,17-18 0,0 18 0,18 0 16,-17 0-16,-19 0 16</inkml:trace>
  <inkml:trace contextRef="#ctx0" brushRef="#br0">23477 18591 0,'0'18'0,"18"0"16,17-18-1,-17 0-15,52 0 16,-34 0 0,-19 0-16</inkml:trace>
  <inkml:trace contextRef="#ctx0" brushRef="#br0">24412 18186 0,'0'-18'16,"-35"0"-1,0 36 1,17-18-16,-17 35 16,17-17-16,-17 35 15,35-35-15,0-1 16,17 1-16,19-1 15,-19-17-15,19 0 16,-19-17-16,19-1 16,-36 1-16,0-1 15,17 0-15,-17 36 32,0 52-17,18-17-15,17-17 0,0 52 16,-17-53-1,17 0-15,-17 36 0,-18-53 16,0-1-16,-35 1 16,-1 0-1,1-36-15,18 18 0,-1 0 16,-17-18-16,17 1 16,0-1-16,1 0 0,-1-17 15,18 0-15,0 17 16</inkml:trace>
  <inkml:trace contextRef="#ctx0" brushRef="#br0">24765 17886 0,'-18'0'16,"-17"53"-1,35 35 1,0-35-16,0 53 16,18-71-16,35 53 15,-18-70-15,-17 17 0,17-17 16,-18-1-16,1 1 0,0-18 16,-1 0-16</inkml:trace>
  <inkml:trace contextRef="#ctx0" brushRef="#br0">25012 18080 0,'35'18'16,"-17"-1"-1,-18 18 1,0-17-1,0 17-15,0 18 0,-18-35 16,18 0-16,18 17 16,0-18-16,-1 1 15,1-18-15,-1 0 16,1 0-16,-36-18 31,-17 1-15,18 17-16,-36-18 15,35 18-15,36 0 32,35-17-17,-36 17-15,36-18 16,-18 0-16,-17 18 16,-18-17-16,0-1 15,0 0-15,-18 1 0,1-36 16,17 18-16,-18-1 15,0 1-15,18 0 16,0-1-16,-17 1 0,17 17 16,17 18-16,1 0 0,0 0 15,52 53-15,-52-17 16,35 70-16,-18-54 16,-17 1-16,17 36 15,-17-37-15,-1 19 16,-17-53-16,0 17 15,-17-35-15</inkml:trace>
  <inkml:trace contextRef="#ctx0" brushRef="#br0">25647 18062 0,'88'0'15,"0"0"-15,18 0 16,-71-17-16,-17 17 16</inkml:trace>
  <inkml:trace contextRef="#ctx0" brushRef="#br0">25735 18221 0,'71'18'15,"17"-18"-15,-53-18 0,36 18 16,-54-18 0,1 1-1</inkml:trace>
  <inkml:trace contextRef="#ctx0" brushRef="#br0">26811 17674 0,'0'-17'16,"18"-1"0,-1 18-16,-17 18 15,18-1 1,-18 36-16,0-35 16,18 52-1,-18-34-15,17 16 0,-17-16 16,18 17-1,-18-36-15,-18 1 16,18 0-16</inkml:trace>
  <inkml:trace contextRef="#ctx0" brushRef="#br0">26723 18062 0,'35'0'0,"-17"0"16,17 0-16,0 0 0,18 0 15,0-17-15,0 17 16,0-18-16,0 18 0,0-18 16,35 18-16,-70-17 15</inkml:trace>
  <inkml:trace contextRef="#ctx0" brushRef="#br0">26935 18203 0,'70'18'15,"-35"-18"-15,18 0 0,0 18 16,-17-1-16,-19 1 16,-34 17-1,-36 0-15,17-17 16,1 0-16,17-1 15,-17 19-15,18-19 0,34 1 16,1 0-16,52-18 16,-34 0-1,52-18-15,-53 18 16</inkml:trace>
  <inkml:trace contextRef="#ctx0" brushRef="#br0">27675 17798 0,'-17'70'16,"-1"1"-1,18-18-15,0 53 16,0-54-16,18 1 0,-1 36 16,19-54-1,-19 0-15,1-17 16,0 17-16,17-17 0,-17-1 16</inkml:trace>
  <inkml:trace contextRef="#ctx0" brushRef="#br0">28046 17780 0,'0'88'16,"17"-17"0,19-1-16,-36-34 15,17 34 1,-17-35-16,18 18 0,-18-17 16,0-19-1,0 1-15</inkml:trace>
  <inkml:trace contextRef="#ctx0" brushRef="#br0">28328 18133 0,'18'0'0,"35"0"16,-18 0-16,-17 0 15,-1 0-15,1-18 0</inkml:trace>
  <inkml:trace contextRef="#ctx0" brushRef="#br0">28875 17762 0,'0'-17'15,"0"-1"-15,0 36 16,18-1 0,-18 19-16,17-1 15,-17 0-15,18 18 16,-1-35-16,-17 17 15,-17 18-15,-1-35 0</inkml:trace>
  <inkml:trace contextRef="#ctx0" brushRef="#br0">28769 18115 0,'71'0'15,"17"0"1,0-17 0,-35 17-16,0 0 0,35 0 15,-70 17-15</inkml:trace>
  <inkml:trace contextRef="#ctx0" brushRef="#br0">28998 18309 0,'36'18'16,"-1"-18"-16,-35 17 15,0 1-15,-18 17 16,-17 1-16,17-1 15,18-17-15,0 17 16,18 0 0,17-17-16,-17-18 0,52 0 15,-17 0 1,-17-18-16,-19-17 16</inkml:trace>
  <inkml:trace contextRef="#ctx0" brushRef="#br0">29422 17921 0,'17'106'16,"19"-18"-1,17 53-15,-36-53 16,-34-17 0,-1-53-16,-17 17 15,-1-17-15,1-1 16</inkml:trace>
  <inkml:trace contextRef="#ctx0" brushRef="#br0">29792 17939 0,'35'0'16,"-17"-18"-16,0 0 0,52-17 15,54 18 1,-107 17 0,1 0-16,0 0 0</inkml:trace>
  <inkml:trace contextRef="#ctx0" brushRef="#br0">29863 18133 0,'17'0'0,"71"0"16,-52-18-16,70-17 16,-71 17-16,35-17 15</inkml:trace>
  <inkml:trace contextRef="#ctx0" brushRef="#br0">30568 17004 0,'18'18'15,"-1"52"1,-17 18-1,18-17-15,0-18 16,-1 0-16,1-18 16,0-17-16,17 35 15,-35-36-15</inkml:trace>
  <inkml:trace contextRef="#ctx0" brushRef="#br0">30462 17692 0,'53'0'0,"53"-18"15,-53 18-15,0-17 16,18-1-16,-19 0 0,19-17 16,35 17-1,-89 18-15,1-17 0</inkml:trace>
  <inkml:trace contextRef="#ctx0" brushRef="#br0">30798 17745 0,'-18'35'16,"18"0"-16,-18 18 15,18-35-15,18 52 16,-18-52-16,53 35 16,-36-35-16,54-18 15,-36 0-15,53 0 16,-70 0-16,35-18 16,-35 0-16,-36 1 31</inkml:trace>
  <inkml:trace contextRef="#ctx0" brushRef="#br0">30992 17921 0,'35'71'15,"-18"-1"1,1-17-16,0 18 15,-1-36-15,-17 0 0,0-17 16,-17 0-16</inkml:trace>
  <inkml:trace contextRef="#ctx0" brushRef="#br0">11748 8502 0,'0'-18'16,"17"-17"-16,-17 17 15,18-17 1,-1 0-16,-17 17 0,18-17 15,17 0-15,-17-1 0,0 1 16,52-53-16,-17 35 16,-18 0-16,36-70 15,-18 52-15,-18 18 0,0 0 16,1 0-16,17-53 16,-36 71-16,19-35 15,-19 52-15,1-17 16,-1-18-16,1 18 15,0 17-15,-1-17 16,-17 17-16,18 0 0,0 1 0,-18-1 16,17 18-1,-17 18 32,0-1-31,-17-17-16,-1 36 15,0-1-15,1 0 0,-1 0 16,-17 1-16,-18 87 16,18-70-16,-1 0 0,1 18 15,0-19-15,-36 54 16,36-35-16,-36 35 16,36-53-16,17 0 15,-17-1-15,18-16 16,-1-1-16,0-17 15,1 17-15,-1-35 16,0 18 0,1-18-16,17 17 15,0-34 1,17-1 0,1-17-1,0 17-15,35-35 16,-18 18-16,-18 0 0,19-1 15,17-34-15,-18 17 16,35-35-16,-34 35 16,17 0-16,35-71 15,-53 71-15,36-35 16,-18 0 0,0 17-16,-53 54 15,17-1-15,-17 1 0,0-1 16,0 36 15,-17-1-15,-1 1-1</inkml:trace>
  <inkml:trace contextRef="#ctx0" brushRef="#br0">11959 8308 0,'-17'0'16,"34"0"15,1-35-15,-1 17-16,1-17 0,17-1 0,-17 1 16,53-71-16,-36 53 15,0 1-15,0-1 16,18-18-16,18-35 15,-36 53-15,0 18 0,-17 0 16,0 17-16,17-35 16,-35 36-16,18-1 0,-36 18 31,18 18-15</inkml:trace>
  <inkml:trace contextRef="#ctx0" brushRef="#br0">12136 8202 0,'0'-18'15,"35"-34"1,-18 16-16,54-70 15,-53 54-15,70-72 16,-53 71-16,36-53 16,-36 71-16,-17 0 15,17-1 1,-35 19-16,0 34 16,-35 19-1,-1-1-15</inkml:trace>
  <inkml:trace contextRef="#ctx0" brushRef="#br0">12118 8237 0,'0'0'0,"0"-17"0,18-19 15,-18 19 1,17-18-16,-17 17 15,18-17-15,17-1 16,-17 1-16,17 0 0,0 0 16,1-1-16,69-52 15,-69 35-15,52-35 16,-35 53-16,-36-1 16,19 1-16,-19 17 15,-34 18-15</inkml:trace>
  <inkml:trace contextRef="#ctx0" brushRef="#br0">11836 8484 0,'0'-17'15,"17"-1"1,-17 0 0,18 18-16,0-53 0,-1 18 15,19-35 1,-1 17-16,0-18 0,53-70 15,18-18 1,-35 71-16,-1 0 0,-17 0 16,35-53-16,-70 105 15,0 1-15,-1 17 0,-17 1 16,0-18 0,0 52-1,-17 1-15,-19 17 16,36-17-16</inkml:trace>
  <inkml:trace contextRef="#ctx0" brushRef="#br2">3228 10442 0,'0'18'63,"18"17"-63,-18-17 16,0-1-16,0 19 15,0-1-15,-18 36 16,18-19-16,0 72 15,-18-54-15,18 89 16,0-71-16,-17 106 16,17-105-16,-18 87 15,18-88-15,0 89 16,0-89-16,0 106 16,0-106-1,18 0-15,-18 0 16,0 1-16,17 69 0,-17-87 15,0-1-15,0 72 16,0-89-16,0-1 0,18 54 16,-18-70-16,18 52 15,-18-53 1,0 0-16,17 1 0,-17-1 16,18 0-16,-18-17 0,17 17 15,-17-17-15,18-1 0,17 1 16,-17 0-1,0-18-15,-1 17 0,1-17 16,0 0-16,17 18 16,-17-18-16,17 0 15,-18 0 1,19 0 0,-19 0-16,1 0 0,35 0 15,-35-18-15,52 18 16,-35 0-1,1 0-15,52 0 0,-53 0 16,71 0 0,-53 0-16,70-17 15,-52 17-15,-18-18 16,17 18-16,1-18 0,-1 18 16,1-17-16,0 17 0,70 0 15,-71 0-15,71-18 16,-70 18-16,70 0 15,-70 0-15,70-18 16,-71 18-16,89-17 16,-88 17-16,70-18 15,-71 18-15,54 0 16,-54-18-16,36 18 16,-53-17-1,70-1-15,-70 1 16,0 17-16,-17-18 0,-1 18 15,35 0-15,-34 0 16,-1 0 0,-17 0-16,-1 0 15,1 0-15,0 0 16,-18 18-16,17-18 16,1 0-16,-1 0 15,-17-18 1,18 18-1,-18-18-15,0 1 16,0-1 0,0 0-16,0-17 15,0 17-15,0-17 16,0 0 0,18-18-16,-18 18 15,0-36-15,0 18 16,17-53-16,-17 53 15,0-88 1,18 53-16,0-71 16,-18 71-16,17 0 0,1 17 15,-18 1-15,35-71 16,-35 88-16,18-53 16,-1 36-16,1-36 15,-18 35-15,18-52 16,-18 52-16,17-52 15,-17 70-15,0-71 16,0 71-16,-17 18 16,-19-36-16,19 19 15,-1 34-15,1 0 16,-1 1-16,0-1 16,1 0-16,-1 18 15,0 0-15,18-17 16,-17 17-16,-1 0 47,0 0-32,1 0-15,-18 17 16,17-17-16,-17 0 0,-18 0 16,0 0-1,18-17-15,-18 17 0,0 0 16,-18-18-16,-52 18 15,34-18-15,19 18 0,-18-17 16,-106 17-16,105-18 16,-122 1-16,87-1 15,19 0-15,-125-17 16,124 0-16,-123-1 16,106 1-16,17 18 15,-141-1-15,123 0 16,1 18-16,-89 0 15,89 0-15,17 18 0,-106-18 16,124 0 0,-18 0-16,18 0 15,0 0-15,0 0 0,17 0 0</inkml:trace>
  <inkml:trace contextRef="#ctx0" brushRef="#br2">1199 12012 0,'0'-18'0,"0"1"16,0-1 0,-17 1-16,17-1 15,-18 18-15,-17-18 16,-18 1 0,18 17-16,17 0 15,-52 35-15,-1 35 16,53-34-16,1-1 15,17 71-15,17-71 16,19 18-16,69 53 16,-16-88-1,-54-18-15,0-18 16,36-35-16,-18-18 16,-36 36-16,1-53 15,-36 35-15,18 18 16,-17-1-16,-19-16 15,19 34 1,-1 18-16,18 18 16,0-1-16,18 89 15,-1-53-15,36 106 16,-17-89-16,-1 89 16,-18-71-16,1 36 15,-18-71-15,-18 35 16,1-53-16,-36 18 15,35-35-15,-35-1 16,18-17-16,-35 0 16,34-17-1,-17-19-15,36 19 16,-1-19-16,18 19 0,0-19 16</inkml:trace>
  <inkml:trace contextRef="#ctx0" brushRef="#br2">1323 11236 0,'0'18'47,"0"35"-32,0-18-15,0-18 0,0 19 0,0-1 16,0-17-16,0 17 16</inkml:trace>
  <inkml:trace contextRef="#ctx0" brushRef="#br2">1552 11324 0,'-17'53'15,"17"0"1,-18 106-1,0-53 1,18-1-16,0-69 16,18-1-16,-18 0 0,0 1 15,18 16-15,-18-16 16,35-19 0,-17-17-16,-1 0 0</inkml:trace>
  <inkml:trace contextRef="#ctx0" brushRef="#br2">1764 11642 0,'18'0'0,"-1"0"31,18 0-15,-17 0-16,0 0 15,-1 17 1,-17 1-16,0 0 15,0-1 1,0 1-16,0 17 16,0-17-16,0-1 15,0 19-15,0-19 16,0 1-16,0 17 16,0-17-16,0 0 15,0-1-15,18 1 16,0-1-1,-1 1 1,1 0-16,0-18 16,-1 17-16,1-17 15,-1 0-15</inkml:trace>
  <inkml:trace contextRef="#ctx0" brushRef="#br2">1782 11889 0,'35'-18'15,"0"0"1,-17 18-16,35-17 15,-36 17-15,1 0 0</inkml:trace>
  <inkml:trace contextRef="#ctx0" brushRef="#br2">2011 11359 0,'0'0'0,"35"18"0,18 35 15,-18-18-15,18 36 16,-35-18-16,0-18 16,-1 18-16,1 0 0,-1 0 15,-17 17-15,0-17 16,0-17-16,0-19 0,0 36 15,-17-35 1,-1 17-16,1-35 16,17 18-16</inkml:trace>
  <inkml:trace contextRef="#ctx0" brushRef="#br2">2505 11871 0,'17'0'16,"1"0"-1,0 0-15,17 0 16,-17 0 0,-1 0-16,18-18 0,-17 18 15</inkml:trace>
  <inkml:trace contextRef="#ctx0" brushRef="#br2">2575 12083 0,'36'0'15,"16"0"1,1 0-16,0-18 15</inkml:trace>
  <inkml:trace contextRef="#ctx0" brushRef="#br2">988 13458 0,'-18'-17'0,"36"17"62,35 35-46,0-35-16,88 0 16,-71-18-16,124 1 15,-88-1-15,0 1 16,0-1-16,0 0 0,88 18 15,-106 18-15,-18-18 16,36 18-16,-70-18 16</inkml:trace>
  <inkml:trace contextRef="#ctx0" brushRef="#br2">20655 9790 0,'0'-18'0,"0"0"16,0 1-16,-17-1 16,17 0-16,-18 1 15,0-1-15,1 18 16,-19 0-16,19 18 16,-19-1-16,-34 36 15,35-17-15,-1-1 16,19 18-16,17 17 15,0-34-15,17 17 16,1-53-16,52 17 16,-34-17-16,34-35 15,-34 0-15,-19 17 0,19-53 16,-36 36-16,17-18 16,-17 18-1,-17 17-15,-1-17 16,0 17-16,1 18 0,-1 18 15,0 0-15,18 35 16,0-18-16,36 35 16,-19-52-16,36 35 15,-18-35 1,18 35-16,-35-36 16,17 1-16,-17-1 15</inkml:trace>
  <inkml:trace contextRef="#ctx0" brushRef="#br2">21273 9684 0,'17'-18'32,"36"18"-17,-18 0-15,54-18 16,-72 18-16,36 0 16,-53 18-16</inkml:trace>
  <inkml:trace contextRef="#ctx0" brushRef="#br2">21325 9913 0,'53'0'0,"-35"0"16,53-18-16,-36 18 16,18-17-16</inkml:trace>
  <inkml:trace contextRef="#ctx0" brushRef="#br2">22437 9701 0,'0'-17'16,"-18"-1"-1,0 0 1,1 18-1,-19-17-15,19 17 16,-1 17-16,-17-17 0,-18 36 16,18 17-1,35-36-15,-18 19 0,18 17 16,18-36 0,-1 1-16,36-1 15,-17 1-15,-1-18 0,18 0 16,-18-18-16,0-17 15,-35 18-15,0-19 16,0 19-16,0-19 16,-17 19-1,-1-19-15,18 54 32,18 17-17,-1-17-15,19 35 16,-1-35-1,-17-1-15,17-17 0,18 35 16,-36-35-16,1 0 16</inkml:trace>
  <inkml:trace contextRef="#ctx0" brushRef="#br2">22490 9719 0,'-18'-18'16,"36"18"31,-1 36-32,1-19-15,17 72 16,0-1 0,-17-35-16,0 0 15,-18-1-15,17 37 16,-17-54-16,0 35 16,0-52-16,-17 0 0,-19-1 15,19-17-15,-36 0 16,18 0-16,-36-35 15,36 17-15,-18-17 16,35 35 0,1-35-16,17 17 15,17 18 1</inkml:trace>
  <inkml:trace contextRef="#ctx0" brushRef="#br2">22913 9313 0,'-35'0'15,"17"53"1,0-17-16,18 69 15,0-52-15,0 18 0,18-18 16,17 53-16,1-53 16,16-1-16,-16-16 15,17-19-15,-18-17 16,-17 0-16</inkml:trace>
  <inkml:trace contextRef="#ctx0" brushRef="#br2">23160 9578 0,'18'-18'16,"34"18"-1,-34 18-15,0-18 16,17 18-16,-17-18 0,-1 52 16,1-34-16,-18 35 15,0-35-15,-18 17 16,1-17-16,-1 17 15,18-17 1,0-1-16,0 1 16,35-1-1,-17-17-15,0 0 16,-1 0-16,1 0 16,-18-17-16,-18-1 15,1 1 1,-1-1-16,0 18 0,-17-35 15,-18-1 1,35 19-16,1-1 0,-1 0 16,36 18-1,17 0 1,0 0-16,18 0 16,-35 0-16,35-17 15,-18 17-15,0-36 16</inkml:trace>
  <inkml:trace contextRef="#ctx0" brushRef="#br2">23389 9402 0,'-17'-18'16,"34"18"0,1 18-1,35 17-15,-18-18 16,53 54-16,-53-18 15,18 17-15,-35 19 16,-18-54 0,0 36-16,-18-36 0,1-18 15,-19 19 1,19-19-16</inkml:trace>
  <inkml:trace contextRef="#ctx0" brushRef="#br2">23989 9631 0,'53'0'16,"-36"0"-16,1-18 15,-18 36-15</inkml:trace>
  <inkml:trace contextRef="#ctx0" brushRef="#br2">23954 9825 0,'53'0'16,"17"-18"-1,-52 1-15</inkml:trace>
  <inkml:trace contextRef="#ctx0" brushRef="#br2">25418 9137 0,'0'0'0,"-18"18"0,18-1 16,0 1-16,18 17 16,-18-17-1,17 17-15,-17-17 0,18 17 16,0 18-16,-18-18 15,17-17-15,-17 17 0,0 18 16,0-18-16,-17-17 16,-19-18-16</inkml:trace>
  <inkml:trace contextRef="#ctx0" brushRef="#br2">24765 9684 0,'53'17'0,"0"-17"16,106-17-16,-54 17 16,160-36-1,-106 19-15,0-1 0,158-17 16,-158 17-16,-36 1 0,36-1 16,-106 18-1,-35 0-15,-36 0 16</inkml:trace>
  <inkml:trace contextRef="#ctx0" brushRef="#br2">25083 10019 0,'-18'53'15,"18"17"-15,0-34 16,0 52 0,0-53-16,18 0 0,-18-17 15,17 17-15,-17-17 0,18-18 0,-18 18 16</inkml:trace>
  <inkml:trace contextRef="#ctx0" brushRef="#br2">25365 10072 0,'53'-18'16,"-36"18"-16,1 0 0,17 0 15</inkml:trace>
  <inkml:trace contextRef="#ctx0" brushRef="#br2">25453 9984 0,'-18'53'16,"18"-36"-1,0 18-15,0 1 0,0-19 16,18 19-16,-18 17 16,18-36-16,-18 1 0,17 17 15,1-35-15</inkml:trace>
  <inkml:trace contextRef="#ctx0" brushRef="#br2">25718 10178 0,'35'-18'0,"0"18"16,0-35-16,-17 35 16,0-18-16,-1-17 15,-34 17-15,-1 18 16,-17 0-16,17 0 15,0 0 1,1 18-16,-1-1 0,1 36 16,17-35-16,0 0 0,0 17 15,52 0-15,-34-17 16,17-1-16,1-17 0,34 18 16,-35-18-16,1-18 15</inkml:trace>
  <inkml:trace contextRef="#ctx0" brushRef="#br2">26053 10001 0,'35'-17'0,"0"17"16,0-18-1,-17 18-15</inkml:trace>
  <inkml:trace contextRef="#ctx0" brushRef="#br2">26441 9772 0,'35'18'0,"-17"-18"16,-18 35 0,0-17-16,0 17 15,0-18-15,0 19 16,-18-36-16,18 35 15,0-17 1,18-18-16,-1 17 16,1-17-16,0 0 0,-1-17 15,1 17-15,-18-18 16</inkml:trace>
  <inkml:trace contextRef="#ctx0" brushRef="#br2">26494 9931 0,'70'0'16,"18"0"-1,-17-18 1,-53 18-16,-1 0 16</inkml:trace>
  <inkml:trace contextRef="#ctx0" brushRef="#br2">8220 16686 0,'-18'0'16,"18"18"0,0 0-1,0 17 1,0-17-16,18 17 16,-1-17-16,19 17 15,17-18 1,-18 1-16,0-18 15,18 18-15,0-18 16,88 0-16,-53 0 0,-17 0 16,35 0-16,88 0 15,-88 0-15,-1 0 0,19 0 16,140 0 0,-105 0-16,0 0 0,176 0 15,-159 0-15,18-18 16,212 18-16,-194-18 15,194 18-15,-195-17 16,-17 17-16,18 0 16,-18 0-16,0 0 0,0 0 15,159 17-15,-195-17 16,1 18-16,-18-18 0,106 18 16,-53-18-1,-105 0-15,-1 0 16,35-18-16,1 0 15,-89 1-15,18-1 16,-18-17-16,-17 0 16,-18 17-16,0-17 15,0 17-15,-18 0 16</inkml:trace>
  <inkml:trace contextRef="#ctx0" brushRef="#br2">7091 17745 0,'17'0'15,"1"17"1,35-17 0,-18 0-16,-17 0 0,35 0 15,-35-17-15,-1 17 16,1 0-16,-18 17 0,-18-17 16</inkml:trace>
  <inkml:trace contextRef="#ctx0" brushRef="#br2">7144 17974 0,'35'18'16,"36"-18"-1,-1-36 1,1 19-16,-36 17 16,-17 0-16</inkml:trace>
  <inkml:trace contextRef="#ctx0" brushRef="#br2">8996 17762 0,'-18'-17'16,"-17"-1"0,0 18-16,-1 0 15,1 0-15,0 18 0,17 17 16,-17 0-16,-18 53 15,35-52-15,1-1 0,17 0 16,0 1-16,17-1 16,1-17-16,17-18 15,1 0-15,-19 0 0,54-53 16,-36 17-16,0 1 16,1-36-16,-36 36 15,0-35-15,0 52 16,-18 0-16,0 18 15,1 36 1,34 34 0,19-35-16,16 36 15,1-36-15,36 1 16,-36-19-16,17 1 16,-35-18-16,1 0 15,-19 0-15,1-18 0</inkml:trace>
  <inkml:trace contextRef="#ctx0" brushRef="#br2">10195 17251 0,'-35'35'16,"0"36"-16,17 35 15,18 52 1,18-70-16,-1 36 16,19-54-16,17 19 15,-36-54-15,54 18 16,-54-53-16,19 18 16</inkml:trace>
  <inkml:trace contextRef="#ctx0" brushRef="#br2">10672 17357 0,'0'53'0,"0"0"15,17-1-15,-17 54 16,18-35-16,-1 17 15,1-35-15,-18-18 0,18 0 16,-1 18 0,-17-17-16,0-19 15</inkml:trace>
  <inkml:trace contextRef="#ctx0" brushRef="#br2">11148 17780 0,'0'18'16,"35"-18"-1,-17 17-15,35 1 16,-18-18-16,-17 0 15,17 0-15,-18 18 0</inkml:trace>
  <inkml:trace contextRef="#ctx0" brushRef="#br2">11783 17780 0,'-35'0'16,"-1"-18"-1,19 18-15,-1 0 16,-35 36-16,18 17 16,17-18-16,18 0 15,-18 18-15,54-18 16,-19-17-16,1 0 15,53-18 1,-18-18-16,-36 0 16,18 1-16,-35-19 0,18 1 15,-18 17 1,0 1-16,-18-18 0,1 17 16,-1 0-16,18 36 31,18 17-16,35 0 1,-18 1-16,18-1 16,-35-17-16,17 17 15,-18 0-15,1-17 16</inkml:trace>
  <inkml:trace contextRef="#ctx0" brushRef="#br2">11836 17127 0,'88'89'16,"-53"-54"-16,71 71 15,-18-18 1,-35-18-16,18 72 16,-54-72-16,-17 1 0,0 87 15,-35-87 1,17-18-16,-35 53 16,18-53-16,0-36 0</inkml:trace>
  <inkml:trace contextRef="#ctx0" brushRef="#br2">15752 16316 0,'-18'-18'0,"18"1"0,-18-1 16,18 36 0,0 70-1,18-35-15,0 17 16,-18 19-16,17 122 16,-17-87-16,0-1 0,0 159 15,-17-140 1,17 16-16,-18 107 15,18-177-15,18 0 0,-1 0 16,1-70-16,17-18 16,-17-18-16</inkml:trace>
  <inkml:trace contextRef="#ctx0" brushRef="#br2">16334 16880 0,'-36'-35'16,"19"35"-16,-1-17 0,-17-1 15,17 18-15,-17 18 16,17 17-16,1-18 15,-1 54-15,18-36 16,0 1-16,18 16 16,-1-34-16,1 0 0,17-18 15,18-18-15,-35 18 16,-1-18-16,1 1 16,0-36-16,-1 35 15,-17-17-15,-17 17 16,-1 36-1,18 53 1,0-19-16,0 1 0,18 0 16,-18 0-16,17 0 15,-17 0-15,18-18 16,-18 1-16,0-19 0,-18 19 16,18-19-16,-35-17 15,17 0-15,-35-35 16,36 17-16,-18-35 15,17 18-15,0-18 16,18 18-16</inkml:trace>
  <inkml:trace contextRef="#ctx0" brushRef="#br2">16422 16351 0,'0'36'15,"-18"34"-15,18-35 16,0 36-16,0-36 15,0-17-15,18-1 0,-1 19 16,1-36-16,17 0 16</inkml:trace>
  <inkml:trace contextRef="#ctx0" brushRef="#br2">16669 16369 0,'-18'18'0,"18"17"15,-18-18-15,18 72 16,-17 34 0,17-70-16,0 0 0,0 0 15,17 0-15,1-18 0,0 0 16,17 18-16,-17-53 15,-1 18-15,19-18 16,-19 0-16</inkml:trace>
  <inkml:trace contextRef="#ctx0" brushRef="#br2">16757 16633 0,'35'0'16,"-17"18"-16,17-18 16,36 0-16,-36 0 15,18 0-15,-35 0 16,-18 18-16,17 17 16,-17-17-16,-35 52 15,35-52-15,-35 35 16,35-36-16,-18 19 15,18-19-15,18 1 16,-1 0-16,1-18 16,0 0-16,-1 0 0,18 0 15,1 0 1</inkml:trace>
  <inkml:trace contextRef="#ctx0" brushRef="#br2">16845 16828 0,'35'-36'0,"1"19"15,-19 17-15,19-18 0,-19 18 16,19-18-16,-19 18 16</inkml:trace>
  <inkml:trace contextRef="#ctx0" brushRef="#br2">17145 16334 0,'53'88'16,"-35"-53"-16,17 36 15,-18-18-15,1 70 16,0-70-16,-18 0 15,0 0-15,-18 17 16,18-34-16,-18-19 0,18 19 16</inkml:trace>
  <inkml:trace contextRef="#ctx0" brushRef="#br2">17498 16739 0,'0'0'0,"17"0"15,19 0 1,-1 0-16,-17 0 0,17 0 16,-17 0-16,-18 18 15</inkml:trace>
  <inkml:trace contextRef="#ctx0" brushRef="#br2">17551 16863 0,'0'17'16,"17"-17"-1,19 18 1,-1-18-16,0 0 0,0 0 16,-17 0-16,17-18 0</inkml:trace>
  <inkml:trace contextRef="#ctx0" brushRef="#br2">18344 16686 0,'18'-17'15,"-18"-1"1,-18 18 0,1 18-1,-1-1-15,-17 54 16,35-18-16,-18 0 15,18-18-15,0 0 16,18-17-16,17 0 16,0-18-16,-17-18 15,35 0 1,-35-17-16,-1 17 0,-17-34 16,0 34-1,0-17-15,0 17 0,0 0 16,-17 1-16,34 34 15,-17 36 1,18-35-16,0 17 16,34 18-16,-34-35 15,17-1-15,1-17 0,17 18 16,-36-18 0,1 0-16</inkml:trace>
  <inkml:trace contextRef="#ctx0" brushRef="#br2">18768 16334 0,'-18'105'16,"1"1"-1,34 18 1,-17-54-16,18-17 0,52 35 16,-17-17-1,-35-53-15,35 17 16,-36-35-16,1 0 0</inkml:trace>
  <inkml:trace contextRef="#ctx0" brushRef="#br2">19050 16475 0,'18'53'15,"-1"-18"1,1 35-16,0-34 15,-1 70-15,-17-53 16,18-18-16,-1 0 0,1 0 16,0 1-16,-1-19 15</inkml:trace>
  <inkml:trace contextRef="#ctx0" brushRef="#br2">19403 16828 0,'0'0'0,"17"0"0,1 0 0,35 0 16,-18 0-16,1-18 16</inkml:trace>
  <inkml:trace contextRef="#ctx0" brushRef="#br2">19861 16757 0,'-17'0'16,"-36"88"-1,35-35 1,1 18 0,34-18-16,1-36 15,17 1-15,-17-18 16,17-18-16,-17 1 16,17-19-16,-17 19 15,-1-36 1,-17 17-16,0 1 15,0 18-15,0 34 32,18 36-32,0-35 15,-1-1-15,1 19 16,-1-19-16,1 1 16,17 0-16,-17-1 0</inkml:trace>
  <inkml:trace contextRef="#ctx0" brushRef="#br2">20108 16369 0,'71'88'15,"-1"18"1,19 0 0,-54-53-16,0 0 0,18 70 15,-53-17 1,-18-53-16,-70 88 16,53-88-16,-18 0 15</inkml:trace>
  <inkml:trace contextRef="#ctx0" brushRef="#br2">2152 10672 0,'18'0'0,"-1"0"16,-17-18 15,0 0-16,-35 1 1,17-1-16,-52 0 16,17 1-16,0 17 0,-18 0 15,1 0-15,-18 0 16,-18 0-16,18 17 0,-18-17 16,0 0-16,18 0 0,-106 0 15,106 0-15,-89 18 16,89 0-1,17 17-15,-70 18 16,88-18-16,-52 36 0,52-54 16,0 19-1,53-19-15,-18 1 16,18-1-16,0 1 0,18-18 16,-1 35-1,1 1-15,17 17 16,1-18-16,-1 71 15,0 17 1,-17-52-16,-1-1 0,1 107 16,0 17-1,-1-88-15,36 246 16,-35-246-16,17 106 16,-35-124-1,18 71-15,-18-89 16,17 36-1,-17-53-15,0-18 0,18 36 16,0-36-16,-1 0 16,-17 1-16,18-19 15,0 1-15,17 0 16,-18-18-16,19 17 0,-1-17 16,36 18-16,-18 0 15,-1-18-15,1 0 16,0 17-16,53-17 15,-35 0-15,-1 0 0,18 0 16,89 0-16,-71 0 16,-1 0-16,1 18 0,0-18 15,-18 0-15,106-18 16,-105 1-16,69-19 16,-87 19-16,-18-1 15,17 0-15,-52 18 16,0-17-1,-36 17-15,-35-18 16,35 0 0,-35-17-16,36 35 15,-1-35-15,1 17 0,17-17 16,0 0-16,17-89 16,18 1-1,1-36 1,-19 71-16,1 0 0,0-106 15,-18-53 1,0 123-16,-36-317 16,19 282-16,-19-123 15,36 176-15,-17-70 16,17 123 0,-18 0-1,1 36-15,-1 17 16,0 0-16,18 17 15,-17-17 1,-1 18-16,0-18 16,1 0-16,-36 0 15,18 0-15,-1 0 16,-17 0-16,-70 0 16,35 0-16,-106 0 15,88 0-15,-53 17 16,89 1-16,34 0 15</inkml:trace>
  <inkml:trace contextRef="#ctx0" brushRef="#br2">9313 17110 0,'18'0'31,"0"0"-31</inkml:trace>
  <inkml:trace contextRef="#ctx0" brushRef="#br2">9490 17057 0,'0'-18'16,"0"1"15,-36-1-15,19 18-16,-1-18 0,-17 18 0,-53-17 16,52 17-1,-16 0-15,-19 0 0,-53 0 16,54 0-16,-89-18 15,89 18-15,-71 18 16,70-1-16,-35 19 16,53-1-16,-35 18 15,70-18 1,-17 18-16,35-18 16,18 18-16,-1-18 15,1 18-15,0-17 16,35 52-1,-36-18-15,18 89 16,-17-88-16,17 87 16,-17-87-16,0 70 15,-18-88-15,0 53 16,0-53-16,0 35 16,-18-70-16,18 17 15,0-18-15,0 1 16,0 0-16,0-1 15,18-17 1,-1 18-16,54-18 16,-53 0-16,87 0 15,-52 18 1,53-18-16,-35 0 16,87 17-16,-87-17 15,105 0-15,-87 18 16,105-18-1,-71 0-15,-17 0 0,141 0 16,-124 0-16,1 0 16,17 0-16,-18 0 0,18 0 15,124 18-15,-141-18 16,-1 0-16,18 0 0,88 0 16,-105 0-1,-18-18-15,105 0 16,-122 18-16,69-35 15,-87 17-15,-18 1 0,-18-1 16,0 0-16,18-34 16,-35 16-16,-18 1 15,0 0-15,0-53 16,0-18-16,-18 53 16,1-71-16,-1 36 15,0-53 1,18 70-16,-17 1 15,17-1-15,0 18 0,0-17 16,17 35-16,1-36 16,-18 53-16,18-17 0,-1 0 15,1 0 1,0 17-16,17-35 16,-35 35-16,17 1 0,-17-19 15,0 19-15,0-1 16,0 1-16,-17 17 0,17-18 15,-18 18-15,1 0 16,-1 0-16,0 0 0,-17 0 16,-18-18-1,-17 18-15,34-17 16,-70-1-16,53 18 16,1-18-16,-90 1 15,72 17-15,-18 0 0,-89-18 16,71 18-1,1 0-15,-142 0 16,106 0-16,-177 0 16,159 0-16,-193 0 15,158 0-15,-177 0 16,195 18-16,-195-1 16,177-17-16,18 18 15</inkml:trace>
  <inkml:trace contextRef="#ctx0" brushRef="#br2">18468 17304 0,'-18'17'15,"18"1"1,0 17 0,0-17-16,0 17 15,0 1-15,0 52 16,0-18-16,-17 36 16,17-35-16,0 17 15,-18-53-15,18 0 16,0-17-16,0 17 15,0-17-15,0 0 16,0-1 0,18-17-16,-18-17 15</inkml:trace>
  <inkml:trace contextRef="#ctx0" brushRef="#br2">18274 17604 0,'-18'0'16,"18"-18"31,18 18-31,0-35-1,-1-1-15,18-16 16,-17 34-16,17-35 15,-17 35-15,0-35 16,-1 36-16,1-19 16,0 36-16,-18-17 15,17 17-15,-17 17 16,18 1-16,-18 17 16,0-17-16,17 0 0,1-1 15,-18 1-15,18 0 16,35 17-16,-36-17 15,19 34-15,-19-34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9T02:11:54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7602 12435 0,'-17'0'0,"-1"-17"16,0 17-16,-17-18 16,18 18-1,-36 0-15,35 0 16,-17 35-16,17-17 15,0 53-15,18-18 16,18 35-16,0-53 16,35 18-1,-18-35-15,35-1 16,-52-17-16,53-53 16,-36 18-16,0-53 15,-17 35-15,-18-71 16,0 36-16,-18-71 15,1 71-15,-54-106 16,36 124-16,-36-54 16,36 89-16,-18 0 15,35 35-15,1 53 16,17 0-16,17 88 16,19-53-1,34 106-15,-17-106 16,35 71-16,-52-106 15,52 70-15,-53-88 16,18 54-16,-35-72 16,-1 36-1,1-18-15,-18-17 16</inkml:trace>
  <inkml:trace contextRef="#ctx0" brushRef="#br0">6756 13176 0,'123'0'0,"36"18"15,-89-18 1,125 0-16,-90 0 16,1 0-16,88 0 15,-106 0-15,71-18 16,-88 18-16,17 0 16,-70 18-16</inkml:trace>
  <inkml:trace contextRef="#ctx0" brushRef="#br0">7108 13776 0,'-35'71'0,"35"-54"16,-17 54 0,17-54-16,17 1 0,18 0 15,1-18-15,17-18 16,-36 0-16,19-17 15,-19-18-15,1 18 0,0-89 16,-1 54-16,-34-71 16,-1 70-16,-35-52 15,18 87-15,-1 19 16,36 52 0,-17 71-1,34-53-15,-17 17 0,18 1 16,0 0-16,-1-1 0,19 1 15,34 17 1,-35-53-16,36 0 16</inkml:trace>
  <inkml:trace contextRef="#ctx0" brushRef="#br0">7585 13476 0,'70'18'15,"1"-18"1,-54 0-16,36 17 16,-35 1-16,0-18 0,-18 53 15,-18-18 1,0 1-16,1 34 0,-1-17 15,18-18-15,0 36 16,18-36-16,-18 0 16,17-17-16,36 17 15,-35-17-15,35-18 16,-35 0-16,-1 0 16,1-18-16,-36 1 15</inkml:trace>
  <inkml:trace contextRef="#ctx0" brushRef="#br0">7532 13917 0,'70'0'0,"-34"0"16,52-18-16,-35 1 15,17-1-15,-34 18 16</inkml:trace>
  <inkml:trace contextRef="#ctx0" brushRef="#br0">9049 12876 0,'-18'0'0,"-35"0"16,36 0 0,-72 36-16,54-1 15,0 0-15,0 36 16,17-36-16,18-17 0,0 17 15,18-17 1,34-36 0,-34 18-16,17-18 0,1-17 15,-1 17-15,-17 1 16,-1-18-16,1 35 16,-1 17-16,19 54 15,-19-18-15,36 35 16,-35-35-1,0 0-15,-18-18 16,17 0-16,-17 0 0,18 1 16,-36-19-16,1-17 15,-19 0-15,-17 0 16,18-17-16,-18-36 16,36 35-16,-19-35 15,19 36-15,17-36 16</inkml:trace>
  <inkml:trace contextRef="#ctx0" brushRef="#br0">9472 12400 0,'-18'18'16,"1"-1"-16,-18 54 16,35-18-16,-18 0 0,18 88 15,0-71 1,0 19-16,35 34 16,-17-52-16,17-18 0,18 17 15,-18-52-15,53-1 16,-70-17-16,35 0 15</inkml:trace>
  <inkml:trace contextRef="#ctx0" brushRef="#br0">9684 12823 0,'17'18'0,"1"0"15,17-1 1,-17 1-16,0-18 0,-1 18 16,19-1-16,-19 1 15,-17 0 1,0-1-16,0 19 16,0-19-16,0 1 15,0 35-15,0-36 16,0 1-16,18 0 15,-1-1 1,1-17-16,0 0 0,17 18 16,-17-18-1,-18-18 1</inkml:trace>
  <inkml:trace contextRef="#ctx0" brushRef="#br0">9737 13106 0,'35'0'16,"18"0"-1,0 0-15,-18 0 16,89-36 0,-107 36-16</inkml:trace>
  <inkml:trace contextRef="#ctx0" brushRef="#br0">10054 12471 0,'71'88'16,"-1"18"-16,1 17 15,-36-70-15,0 71 16,-17-19 0,-18-52-16,0-17 0,-18 17 15,1-18-15,-1 0 16,-17 0-16,0-17 16</inkml:trace>
  <inkml:trace contextRef="#ctx0" brushRef="#br0">11307 12753 0,'17'18'16,"54"-18"0,17 0-1,-53-18-15,53 18 16,-70 0-16,35 18 16</inkml:trace>
  <inkml:trace contextRef="#ctx0" brushRef="#br0">11342 12965 0,'0'17'15,"53"1"-15,-18-18 16,36-18-16,-19 18 16,19-17-1</inkml:trace>
  <inkml:trace contextRef="#ctx0" brushRef="#br0">12771 12506 0,'-36'0'16,"1"35"0,0-17-16,-1 35 15,19-18-15,17 0 0,0-17 16,0 0-16,17 17 0,19-17 16,-19-1-16,19 1 0,17 17 15,-18-17-15,0-1 16,-17 1-1,-36-18 1,0 18-16,-52-18 16,17 17-16,18-17 15,-1 0-15,19 0 16</inkml:trace>
  <inkml:trace contextRef="#ctx0" brushRef="#br0">13000 12294 0,'0'89'16,"0"34"-1,0-70-15,0 88 16,18-70-16,-1-19 0,1 1 15,17 18-15</inkml:trace>
  <inkml:trace contextRef="#ctx0" brushRef="#br0">13264 12912 0,'0'35'15,"36"18"-15,-19-53 0,36 18 16,-35-18-16,0 0 16,17 0-16,-18-18 15,-17 0-15,0 1 16,-17-36-16,-18 17 16,17 19-16,-17-1 15,17 0-15</inkml:trace>
  <inkml:trace contextRef="#ctx0" brushRef="#br0">13670 12876 0,'-35'0'16,"0"0"-1,35 36 1,0-1-16,35-17 16,0-1-16,0-17 15,18-17 1,-35-19 0,-18 1-1,-18 0 1,1 17-16,17 0 15,-18 18 1,18 18-16,0 0 0,0-1 16,0 1-16,0 0 15,18-1 1,-18 1-16,17-18 16,-17 18-16</inkml:trace>
  <inkml:trace contextRef="#ctx0" brushRef="#br0">13564 12876 0,'0'18'16,"18"17"0,0 36-1,-18-18-15,17 53 16,1-18-16,-18-53 16,0 0-16,0 1 15,0-72 1,0 1-16,0 0 15,-18-71-15,1 53 16,17 0-16,-18 0 16,18 0-16,18-70 15,-1 70-15,1 18 0,17-1 16,36 19-16,-36 17 16,18 17-1,-35 1-15,-1 53 16,-34-1-16,-1-35 15,0-17-15,-52 17 16,34-35-16,1 18 0,-18-18 16,36 0-1,-1-18-15,36 18 16,-1 0-16,36 0 16</inkml:trace>
  <inkml:trace contextRef="#ctx0" brushRef="#br0">13988 12806 0,'0'17'15,"35"1"-15,-17-18 16,34-18-16,-16 18 16,17-35-16,-36 18 15,-17-1-15,0 0 16,-35 1 0,17 17-16,-52 0 15,52 0-15,-35 35 16,36 0-16,17 18 15,0-18-15,53 18 16,-18-35-16,0 0 16,53-1-16,-35-17 15,-17 0-15,-19-17 0,1 17 16,-1 0-16,-17-18 16</inkml:trace>
  <inkml:trace contextRef="#ctx0" brushRef="#br0">15787 12700 0,'-53'0'16,"-18"18"-1,18 17-15,36 35 16,17-52-1,35 17-15,-17-17 16,52-18-16,-17 0 16,18-18-1,-36 18-15,0-17 0,-17-1 16,0-17-16,-18 17 16,-18 18-1,0 0-15,1 0 16,34-17-1,19-19 1,-1 19-16,18-54 16,-36 36-16,19-53 15,-19 35-15,1-53 16,-18 35-16,-35-35 16,17 71-16,-17 0 15,17 53 1,0 70-16,18-18 15,0 124-15,0-70 16,0 123-16,18-124 16,17 54-1,1-124-15,17 35 16,-36-71-16,19 1 16,-19-36-16,-17-35 15,0 18-15,-17-53 16,-1 35-16,-17-53 15,17 71-15,-17-36 16,35 54-16,17-1 16,1 0-16,17 18 15,-17 0-15,52 0 16,-52 0-16</inkml:trace>
  <inkml:trace contextRef="#ctx0" brushRef="#br0">17374 12665 0,'0'-18'15,"-17"18"1,-1 0-16,-17 35 15,17-17-15,0 17 16,1 1-16,-1 34 16,18-35-16,0 1 15,18-19-15,-1 1 0,1-18 16,17-18-16,1 1 16,-1-19-16,-17 1 15,-1 0-15,1 17 0,-18-17 16,0 0-16,0 52 31,18 36-15,-18 0-16,17 0 0,1 18 15,-1-18-15,19 70 16,-19-70-16,1 0 0,-18 0 16,0 0-1,0-36-15,-18 1 0,-17-18 16,0 0-1,0 0-15,-36-35 0,36 17 16,-1 0-16,-17-17 16,36 17-16,-1-17 15,18 0-15,0 0 16</inkml:trace>
  <inkml:trace contextRef="#ctx0" brushRef="#br0">18027 12136 0,'-35'-53'16,"-18"53"-1,35 17-15,-17 71 16,17-35-16,1 36 15,17-19-15,0 124 0,0-106 16,35 36-16,-18-89 16,19 0-1,17 1-15,-18-36 0,18 17 16,-18-34-16,-17-1 16</inkml:trace>
  <inkml:trace contextRef="#ctx0" brushRef="#br0">18168 12506 0,'35'0'16,"18"18"-1,18-1 1,-36-17-16,18 36 16,-35-19-16,-1 18 0,-17-17 15,0 35-15,-17-18 16,-1 18-16,0-18 15,18 1-15,0-19 16,18 1 0,0-18-16,35 0 15,-36 0-15,1-18 16,-18 1 0</inkml:trace>
  <inkml:trace contextRef="#ctx0" brushRef="#br0">18274 12823 0,'18'0'16,"17"0"-1,0-17-15,0 17 16,1-18-16,-19 18 0,54-35 16</inkml:trace>
  <inkml:trace contextRef="#ctx0" brushRef="#br0">18556 12065 0,'88'106'16,"1"17"-16,-54-70 15,35 71-15,-34-54 0,-19-17 16,-17-18-16,0 54 15,-17-54-15,-1-17 16,-53 34-16,36-16 16,0-19-16,0 1 0</inkml:trace>
  <inkml:trace contextRef="#ctx0" brushRef="#br0">20144 12718 0,'0'-36'15,"-18"1"-15,-17 17 32,-18 36-32,18 17 15,-18 54 1,35-54-16,36 0 15,-1-17 1,36-18 0,0-18-16,-35 0 15,-1 1-15,1-1 0,0 1 16,-18-1-16,17 18 31,-17 35-31,18-35 16,-18 18-16,18-18 0,-1 17 15,36-34-15,-18-1 16,18-35 0,-35 36-16,35-72 15,-53 37-15,17-37 16,-17 36-16,0-70 16,0 70-16,-17-53 15,17 89-15,-18-19 16,1 54-1,17 70-15,-18-17 16,18 17-16,0 0 0,18 0 16,-1 89-1,36-72-15,-18-69 16,1-1-16,-19-17 0,1-18 16,-18-18-1,-18 0-15</inkml:trace>
  <inkml:trace contextRef="#ctx0" brushRef="#br0">20285 12541 0,'17'0'0,"36"0"16,18 18-16,-1-18 16,-34 18-16,-1-18 15,0 0-15,-17 17 16</inkml:trace>
  <inkml:trace contextRef="#ctx0" brushRef="#br0">21678 12365 0,'0'-18'16,"35"18"0,36 18-1,-36-18-15,18 0 16,-17 18-16,34 17 0,-35-18 16,-35 1-16,18 35 15,-18-35-15,-18 35 16,1-18-16,-1-18 15,0 54 1,18-53-16,18-1 16,17 1-1,1-18 1,-19 0-16,1 0 16,-36 0-16,-17 0 15</inkml:trace>
  <inkml:trace contextRef="#ctx0" brushRef="#br0">21661 12559 0,'52'0'15,"1"0"-15,0 18 0,88-18 16,-52 0-16,-19 0 16,36 0-16,-71 0 15</inkml:trace>
  <inkml:trace contextRef="#ctx0" brushRef="#br0">21784 7320 0,'-18'0'15,"36"0"16,0 0-31,-1 0 16,54 0-16,-36 0 16,53 0-16,-35 0 15,18 0-15,-36 0 16,-17 0-16,-1 0 16,1 0-16,-18 18 15</inkml:trace>
  <inkml:trace contextRef="#ctx0" brushRef="#br0">21837 7549 0,'18'18'15,"-1"-18"-15,19 18 16,-1-18-16,53-18 15,-35 18-15,17-18 16,-52 18-16</inkml:trace>
  <inkml:trace contextRef="#ctx0" brushRef="#br0">23495 7038 0,'0'18'0,"18"-18"16,-18 17-1,17-17-15,1 18 0,0-18 16,17 0-16,35-18 16,-52 1-16,17-1 0,-17 18 15,17-35-15,-17-1 16,-18 19-16,-18-36 16,-35 18-1,-35 35 1,18 0-16,-19 70 15,72-35 1,-1 36-16,53-36 16,18 36-16,0-36 15,53 0 1,-53-17-16,70-18 16,-70 0-16,18-18 15,-36 1-15</inkml:trace>
  <inkml:trace contextRef="#ctx0" brushRef="#br0">24183 6509 0,'-18'-18'15,"36"18"16,0 0-15,-1 0-16,1 0 0,17 18 16,0-18-16,-17 17 15,-18 1-15,-18 0 16,-17 35 0,17-18-16,-17 0 15,35-17-15,0-1 16,0 1-16,0 0 15,18-18 1,-1 17-16,1-17 0,17 0 16,-17 0-1,-36-17 1</inkml:trace>
  <inkml:trace contextRef="#ctx0" brushRef="#br0">24130 6597 0,'35'-18'16,"1"18"0,-19 0-16,18 0 0,36-17 15,-36 17-15,36 0 16,-53 0 0</inkml:trace>
  <inkml:trace contextRef="#ctx0" brushRef="#br0">24941 6932 0,'18'18'31,"0"-18"-31,-1 0 16,1 0-16,0 0 0,-1 0 0,19 0 16,-19 0-16,1 0 15</inkml:trace>
  <inkml:trace contextRef="#ctx0" brushRef="#br0">25612 6967 0,'0'18'15,"17"-18"-15,1 0 16,17 0-16,18-18 16,0 18-1,-18-35-15,54 0 16,-54 0-16,-18 17 0,1 0 0,-18-35 15,0 36-15,-18 17 16,-17 0-16,0 0 16,0 17-16,-18 36 15,17-17-15,19 34 16,-1-17-16,53 18 16,-17-36-16,17-18 15,1 1-15,17 0 0,-18-18 16,71 0-16,-18-53 15,-53 35-15</inkml:trace>
  <inkml:trace contextRef="#ctx0" brushRef="#br0">26247 6562 0,'35'0'16,"-17"0"-16,17 0 15,18-18-15,-36 18 16,1-18-16</inkml:trace>
  <inkml:trace contextRef="#ctx0" brushRef="#br0">26599 6279 0,'71'0'16,"0"0"-16,-36 0 15,0 18-15,-17 0 16,-18-1-16,0 36 16,0-17-16,-36 34 15,19-52-15,17 17 0,0 18 16,0-35-16,17-1 16,-17 1-16,18-18 15,0 0-15,17 0 16,-17-18-16,-18 1 15</inkml:trace>
  <inkml:trace contextRef="#ctx0" brushRef="#br0">26705 6509 0,'71'0'15,"70"0"1,-35-18-1,-36 18 1,-52 0-16,-18 0 16</inkml:trace>
  <inkml:trace contextRef="#ctx0" brushRef="#br0">23125 7514 0,'35'0'16,"53"-17"-1,-17 17-15,34 0 0,1-18 16,177-17-16,-107 35 16,194-53-16,-140 35 15,228 0-15,-211 1 16,212-1-1,-248 1-15,178 17 16,-213 0-16,106 0 16,-176-18-16,17 18 15,-105 0-15,-53 0 16,-18 0-16</inkml:trace>
  <inkml:trace contextRef="#ctx0" brushRef="#br0">23566 8167 0,'0'17'16,"0"19"-16,35-19 15,88-17 1,-70-17-16,18-19 15,-36 19-15,-17-18 16,-18-1-16,0 1 16,-36 17-1,-16 1-15,-1 17 16,-18 17-16,36 19 16,-1 52-1,36-53-15,18 71 16,17-71-16,18 18 0,0-35 0,0-1 15,18 1-15,-1-18 16,1 0-16,-18 0 16,0-18-16,0 1 0</inkml:trace>
  <inkml:trace contextRef="#ctx0" brushRef="#br0">24130 7779 0,'88'-18'15,"-35"0"-15,0 18 0,0 0 16,-18 0-16,-35 36 16,0-19-1,-17 19-15,-36 34 16,17-34-16,1 16 15,17-34-15,18 35 16,18-35-16,17-1 16,1-17-1,-19 0-15,19-17 0,-19 17 16,1-18-16,-18 0 16,0 1-16</inkml:trace>
  <inkml:trace contextRef="#ctx0" brushRef="#br0">24253 7920 0,'36'0'16,"-1"0"-16,36-18 15,-36 18-15,35-17 16,-34 17 0</inkml:trace>
  <inkml:trace contextRef="#ctx0" brushRef="#br0">24994 8096 0,'36'0'15,"34"0"-15,1-17 16,-18-1-16,0 0 16,-36-17-1</inkml:trace>
  <inkml:trace contextRef="#ctx0" brushRef="#br0">25100 7955 0,'18'53'15,"17"18"1,0-1 0,1 18-16,-19-52 15,19-1-15</inkml:trace>
  <inkml:trace contextRef="#ctx0" brushRef="#br0">25788 8149 0,'35'-17'15,"18"-1"1,-17 18-16,-19-18 0,18-17 15,-17 0 1,-18 17-16,-18 0 16,-34 1-16,-1 34 15,35-17 1,0 36-16,-17 17 0,35 35 16,0-35-16,18-18 15,52 36 1,-34-54-16,52 1 15,-35-18-15,35-18 16,-53 1-16,0-1 16</inkml:trace>
  <inkml:trace contextRef="#ctx0" brushRef="#br0">26211 7885 0,'18'0'0,"0"0"15,17-18 1,-17 18-16,-1 0 0,1 0 16,17-18-1</inkml:trace>
  <inkml:trace contextRef="#ctx0" brushRef="#br0">26652 7638 0,'36'17'16,"-19"1"-16,1 0 15,0-1-15,-1-17 16,-17 18-16,0-1 0,-17 1 16,-1 35-1,18-35-15,-18 17 16,18-17-16,36 35 15,-19-36-15,18 1 16,-17-18-16,17 0 16,-17 0-16,-18-18 15</inkml:trace>
  <inkml:trace contextRef="#ctx0" brushRef="#br0">26776 7867 0,'106'0'16,"-18"-18"-16,-35 18 15</inkml:trace>
  <inkml:trace contextRef="#ctx0" brushRef="#br0">11571 14288 0,'-18'0'0,"36"0"16,0 17-16,-1 1 0,19-1 15,-1 1-15,18 0 0,0-18 16,0 17-16,-18-17 16,0 18-16,36-18 15,-54 18-15,-34-18 16</inkml:trace>
  <inkml:trace contextRef="#ctx0" brushRef="#br0">11606 14570 0,'18'0'16,"88"17"-16,-53-17 15,-18 0-15,71 0 16,-71 0-16</inkml:trace>
  <inkml:trace contextRef="#ctx0" brushRef="#br0">12929 13970 0,'0'35'31,"18"36"-15,0-18-16,-1 88 15,-17-71-15,0 72 16,0-90-16,0 54 16,0-53-16,18-18 15,-18-17-15,0 0 16,0-36-1</inkml:trace>
  <inkml:trace contextRef="#ctx0" brushRef="#br0">13758 14393 0,'36'0'31,"17"0"-16,-18 0-15,35 0 16,-34 0 0,-1 0-16,0 0 0,-17 0 15,-1 0-15</inkml:trace>
  <inkml:trace contextRef="#ctx0" brushRef="#br0">14940 14323 0,'18'0'16,"-1"0"-1,54-18-15,-36 18 16,53-17-16,-52-1 16,-1 18-16,0 0 15,1 0-15,-19 0 0,1 0 16</inkml:trace>
  <inkml:trace contextRef="#ctx0" brushRef="#br0">15099 14041 0,'0'88'16,"18"35"-16,-1-17 16,1-35-16,17 17 15,-17-53-15,-1 0 16,1 1-16,35-1 16,-35-35-16</inkml:trace>
  <inkml:trace contextRef="#ctx0" brushRef="#br0">15522 14376 0,'-35'0'16,"17"17"-1,18 36-15,0-35 16,0 17-16,0 18 16,18-35-16,0-1 0,17 19 15,0-36-15,0 0 32,-17-18-32,-18 0 15,18-35-15,-36 18 16,18 18-16,-18-19 15,1 19-15,-1 17 16,18 17 0,35 19-1,-17-19 1,17 18-16,-17-17 16,35 17-16,-35-17 15,17-18 1,-18 0-16</inkml:trace>
  <inkml:trace contextRef="#ctx0" brushRef="#br0">15875 14552 0,'0'35'0,"0"-17"16,18 0-1,-18-36 1,0-17 0,0-18-16,0 18 15,17-18-15,-17 35 16,18 18-16,0-18 16,-1 18-16,18 36 15,-35-1-15,18-17 16,0 17-16,17 18 15,-17 0-15,-1-18 16,1-17 0,0-1-16</inkml:trace>
  <inkml:trace contextRef="#ctx0" brushRef="#br0">16193 14129 0,'17'70'16,"18"71"-16,-17-70 15,0 0-15,-18-19 0,17 1 16,1 0-1,0-35-15,-1-18 16,1-18-16,0-35 16,-1-17-1,1 35-15,-1-1 16,1 1-16,0 35 16,-1 0-16,19 35 15,-19 1-15,-17-1 0,36 35 16,-36-52-16,0 17 15,17 1-15,-17-1 16,0-18-16,-17 1 16</inkml:trace>
  <inkml:trace contextRef="#ctx0" brushRef="#br0">14746 13741 0,'-18'35'16,"18"0"-16,0 18 15,0 88 1,0-70-16,36 88 15,-19-71-15,72 53 16,-36-71-16,52 36 16,-34-70-16,-18-1 15</inkml:trace>
  <inkml:trace contextRef="#ctx0" brushRef="#br0">16986 13864 0,'-17'0'15,"-1"18"1,18-1-16,-35 54 16,35-18-16,0 70 15,0-70-15,0 0 0,17 0 16,-17 0-16,36 18 15,-1-36-15,-17 0 16,-1-17-16,1-1 0,35-17 16,-36-17-16</inkml:trace>
  <inkml:trace contextRef="#ctx0" brushRef="#br0">17145 14041 0,'18'-18'16,"-1"18"-16,19 0 15,-1 0-15,-18 18 0,19-18 16,-19 17-16,1 36 16,0-35-16,-18 17 0,-18 0 15,18 1-15,-18-1 16,1-17-16,-1 17 0,0-18 0,1 1 15,17 0-15,0-1 16,17 1-16,1-18 16,17 18-16,1-18 15,-1 0-15,-17 0 16,-1 0-16,1-18 0</inkml:trace>
  <inkml:trace contextRef="#ctx0" brushRef="#br0">17180 14305 0,'53'-17'31,"-35"-1"-31,17 18 0,0-18 16</inkml:trace>
  <inkml:trace contextRef="#ctx0" brushRef="#br0">17463 13864 0,'17'18'16,"1"-1"-16,17 19 0,36 52 16,-54-53-16,36 53 15,-53-35 1,0-17-16,0 52 15,-17-35-15,-1-18 0,0 36 16,18-54 0,-17-17-16</inkml:trace>
  <inkml:trace contextRef="#ctx0" brushRef="#br0">17709 13794 0,'53'70'16,"-35"-17"-16,35 18 15,-35-18-15,34 52 16,-52-34-16,18 52 16,-18-70-16,0 71 15,0-89-15,-18 0 16,1 1-16,17-19 0,-35 1 16</inkml:trace>
  <inkml:trace contextRef="#ctx0" brushRef="#br0">17992 13564 0,'17'18'31,"36"0"-15,-35-18-16,52 35 0,-52-35 15,0 18-15,-1 17 16,-17 0-16,-17-17 16,-1 17-16,0-17 0,1 17 15,-18 0-15,35-17 31,52-18-31,-34 0 16,17 0-16,-17 0 16,17 0-16,-17 0 0,0 0 15,-1 0-15</inkml:trace>
  <inkml:trace contextRef="#ctx0" brushRef="#br0">5503 12982 0,'18'18'0,"35"0"16,-18-18-16,53 0 15,-52 0-15,52 0 16,-53 0 0,-17 0-16,-1 0 15</inkml:trace>
  <inkml:trace contextRef="#ctx0" brushRef="#br0">5627 13176 0,'53'18'16,"-18"-18"-16,18-18 16,-18 18-16,18 0 15</inkml:trace>
  <inkml:trace contextRef="#ctx0" brushRef="#br0">3457 13000 0,'-17'-18'15,"-1"1"-15,0-1 16,-17 18-16,17-18 0,-35 18 16,1 36-1,16-1-15,19 0 16,-1 36-16,0-54 15,36 36-15,0-35 16,-1-18-16,1 0 0,52 0 16,-52-18-1,35-17-15,-18 0 16,-17-1-16,0 19 16,-1-1-16,1 18 15,0 53 1,-1 0-16,18 0 15,18 88-15,-35-88 16,35 70-16,-35-52 16,-18-18-16,-18 35 15,0-53-15,1 1 16,-54-1-16,-17-35 16,35-18-16,0 1 15,-18-36-15,36 0 16,35 18-16,-17-54 15,17 54-15,0 0 0</inkml:trace>
  <inkml:trace contextRef="#ctx0" brushRef="#br0">3528 12471 0,'0'17'16,"0"1"0,0 0-1,17 35-15,1-18 16,-18-18-16,0 19 0,18-19 16</inkml:trace>
  <inkml:trace contextRef="#ctx0" brushRef="#br0">3863 12506 0,'-18'0'0,"-17"71"15,35-36-15,-18 35 16,18-17-16,0 53 16,0-71-16,18 18 15,17 18 1,-17-36-16,35 0 15,-18-17-15,-17-18 16</inkml:trace>
  <inkml:trace contextRef="#ctx0" brushRef="#br0">4180 12700 0,'18'0'16,"0"0"-16,-1 0 16,1 0-1,-18 18-15,18-1 16,-1 1-16,1 0 15,0-1-15,-18 18 16,17-35-16,-17 36 16,18-1-1,-18-17-15,0-1 16,17 1-16,-17 0 16,18-1-16</inkml:trace>
  <inkml:trace contextRef="#ctx0" brushRef="#br0">4233 12912 0,'18'0'16,"0"0"-1,-1 0-15,19 0 0,16 0 16,-16-18-16,-1 18 15,0 0-15,-17 0 0,0 0 16,-1-18-16</inkml:trace>
  <inkml:trace contextRef="#ctx0" brushRef="#br0">4163 12700 0,'-18'0'16,"1"0"-16,-1 0 15,0 0 1,18 18-1,18-18 32,0 0-31,-1 17 0,1 1-16,17 0 15,-17-1-15,17 1 16,0-1-1,-17 1-15,0 0 0,-1-18 16,1 35-16,-18 0 16,0-17-1,0 0 1,0-1-16,-18-17 0,1 36 16,-1-36-1,0 17-15,1 1 16,-1-1-16,18 1 15,35 0 1,-17-18-16,35 0 16,-18 0-16,18 0 15,-18 0-15,1 0 16,-19-18-16,1 18 16,-36 18-1</inkml:trace>
  <inkml:trace contextRef="#ctx0" brushRef="#br0">4533 12330 0,'18'35'16,"35"35"0,-18-34-16,36 34 15,-36-34-15,0 16 0,0 1 16,1 0-16,-1 53 15,-17-53-15,-18 35 16,0-35-16,-18-18 16,-35 36-16,35-18 15,-17-18-15</inkml:trace>
  <inkml:trace contextRef="#ctx0" brushRef="#br0">23230 10636 0,'0'-17'0,"0"-1"16,0 36 15,0-1-31,0 1 0,0 35 16,18-18-16,-18 36 15,0-1-15,0 1 0,0 123 16,18-88-16,-18 141 16,0-124-16,0 177 15,0-141-15,-18 211 16,18-158-16,0 176 15,18-194-15,-1 176 16,1-211-16,17 158 16,-17-158-1,17 159-15,-35-160 16,35 178 0,-35-178-16,18 160 0,0-177 15,35 106 1,-36-141-16,19 70 15,-1-123-15,0 35 16,-17-70-16,-1 17 16,-17-17-16</inkml:trace>
  <inkml:trace contextRef="#ctx0" brushRef="#br0">23901 10901 0,'0'-18'15,"0"1"-15,0-1 16,17 18 0,1 0-16,35 0 15,-35 0-15,34 35 16,-16-17-1,-1 17-15,-35 0 16,0 18-16,0-17 16,-53 52-1,35-53-15,-17 53 0,18-52 16,-1 16 0,18-34-16,18 0 15,-1-1-15,18-17 16,-17 0-16,17-17 15,-35-1-15,0 0 16</inkml:trace>
  <inkml:trace contextRef="#ctx0" brushRef="#br0">23936 11148 0,'18'-18'16,"-1"1"-16,19 17 0,-19-18 15,18 18-15,1 0 0,-1-18 16,0 18-16,1 0 16,-19 0-1</inkml:trace>
  <inkml:trace contextRef="#ctx0" brushRef="#br0">24500 11077 0,'36'-17'16,"-19"17"-16,19 0 0,-1-18 15,0 18 1,-17 0-16,-1 18 0</inkml:trace>
  <inkml:trace contextRef="#ctx0" brushRef="#br0">24518 11218 0,'35'18'15,"18"-18"1,-17 0-16,52-18 16</inkml:trace>
  <inkml:trace contextRef="#ctx0" brushRef="#br0">25171 10760 0,'-18'0'15,"18"17"1,18 54 0,-18-36-1,17 18-15,-17-18 0,18 36 16,0-36-16,-1 36 15,1-54-15,0 19 16,-1-19-16,1-17 16</inkml:trace>
  <inkml:trace contextRef="#ctx0" brushRef="#br0">25576 10989 0,'-17'71'15,"17"-1"1,17 1 0,1-36-16,70-17 15,0-1 1,-35-34-16,0-19 0,-17 19 0,-19-19 15,1 1-15,-1 0 16,-17 0-16,-17-1 0,-54-17 16,36 36-16,-71-1 15,53 18-15,18 0 16,0 18-16,17-1 0,0 1 16,1 0-1</inkml:trace>
  <inkml:trace contextRef="#ctx0" brushRef="#br0">27393 11024 0,'53'-17'15,"18"-1"1,35-17-1,-54 17-15,54-17 16,-18 0-16,-70 17 16,0 0-16</inkml:trace>
  <inkml:trace contextRef="#ctx0" brushRef="#br0">27640 10654 0,'18'106'0,"-18"17"16,17 1 0,1-71-16,17 70 15,-17-70-15,0-18 0,17-17 16,0 35 0</inkml:trace>
  <inkml:trace contextRef="#ctx0" brushRef="#br0">28011 11024 0,'-36'36'0,"1"17"16,35-18-16,-18 18 16,36-18-1,0-17-15,52-1 16,-35-17-16,-17-17 15,35-1-15,-35 0 16,-1 1-16,-17-36 16,0 35-16,0 1 0,0-19 15,-17 19-15,17 34 16,0 1 0,0 17-1,35 0-15,-35-17 16,35 0-16,-17-18 15,0 17-15,-18-34 16,0-1 0,0 0-16,-18-17 15,18 18-15,18-1 16,-1 0-16,18 18 16,-17 0-16,17 36 15,-17-19-15,35 1 16,-35-1-16,17 19 15,-18-36-15,1 17 16</inkml:trace>
  <inkml:trace contextRef="#ctx0" brushRef="#br0">28610 10583 0,'-17'-17'16,"-1"17"0,18 70-16,0 36 15,18-53-15,-18 18 16,17 52-16,1-70 15,0-18-15,17 18 16,-35-35-16,17-1 0,1-17 16,-18-35-1,18 0-15,-1-18 16,-17 35 0,36 1-16,-19-1 15,19 36-15,-19-1 16,1 1-16,0 17 15,-1 1-15,-17-19 0,18 36 16,-18-35 0,0-1-16,0 1 15</inkml:trace>
  <inkml:trace contextRef="#ctx0" brushRef="#br0">29069 10583 0,'-18'71'16,"18"-18"-16,18 70 16,0-52-16,-1-18 0,36 70 15,18-52 1,-18-54-16,-18 1 15,0-18-15,-17 0 0,17 0 0</inkml:trace>
  <inkml:trace contextRef="#ctx0" brushRef="#br0">29316 10795 0,'17'0'16,"36"18"-1,-17 17-15,-1 18 16,-35 0 0,18 0-1,-18-18-15,-18-35 16,18 35-16,0-17 31,18-18-31,-1 0 16</inkml:trace>
  <inkml:trace contextRef="#ctx0" brushRef="#br0">29369 11042 0,'35'0'15,"18"0"-15,-35 0 16,52-18-16,-52 1 15,-1 17-15</inkml:trace>
  <inkml:trace contextRef="#ctx0" brushRef="#br0">29598 10601 0,'53'53'15,"0"17"-15,-35-17 16,-1 0-16,18 53 16,-35-53-16,0 53 15,0-71-15,-17 18 16,17-18-16,-18-35 0</inkml:trace>
  <inkml:trace contextRef="#ctx0" brushRef="#br0">30163 11024 0,'-18'0'16,"18"-17"15,35-1-16,-35 0-15,35-17 16,-17 17-16,0 1 16,-18-1-16,17 18 15,-17 18-15,0-1 16,0 36 0,0-17-16,0-1 0,18 0 15,0-17 1,-18 0-16,17-1 15,1-17-15,0 0 16,-18-17-16,17-19 16,1 19-16,-1-19 15,1 19-15,0-1 16,-18 0-16,0 36 16</inkml:trace>
  <inkml:trace contextRef="#ctx0" brushRef="#br0">30145 11271 0,'18'0'16,"-1"-17"-16,1 17 15,-1 0-15,1-18 16,0 18 0,-18 35-1,17-17-15,-17 17 16,36 0 0,-1-17-16,0-18 15,-17 0-15,35 0 16,-18-18-16,18-34 15,-35 34-15,-1 0 0,1 1 16,-1-36 0,-17 35-16,0 0 15,-17 18 1</inkml:trace>
  <inkml:trace contextRef="#ctx0" brushRef="#br0">30992 10566 0,'0'35'31,"0"0"-31,0 1 0,0 69 16,0-52-1,0 0-15,0 53 16,0-53-16,0 35 16,0-35-16,0 0 15,0-35-15,0 17 16,0-17-16,-18-18 16</inkml:trace>
  <inkml:trace contextRef="#ctx0" brushRef="#br0">12206 4251 0,'0'0'0,"-35"-71"31,35 54-31,17 17 31,19 0-15,-1 0-1,-17 0-15,35 0 0,35 0 16,-53-18-16,53 18 16,-52-17-1,-19 17-15,18 0 16</inkml:trace>
  <inkml:trace contextRef="#ctx0" brushRef="#br0">11571 3916 0,'0'70'16,"18"-17"-16,35 124 16,-36-107-16,19 36 15,-19-53 1</inkml:trace>
  <inkml:trace contextRef="#ctx0" brushRef="#br0">12277 10460 0,'17'0'0</inkml:trace>
  <inkml:trace contextRef="#ctx0" brushRef="#br0">12277 10460 0,'-36'-53'16,"54"53"0,-18 18-1,0-1-15,0 1 16,18 0-16,-18 34 16,0-16-16,0 17 15,17-18-15,1 18 16,-18-36-1,18 19-15,-18-19 16,17 1 0,1-18-1,-18-18-15,0 1 0,0-1 16</inkml:trace>
  <inkml:trace contextRef="#ctx0" brushRef="#br0">11942 10654 0,'17'0'31,"36"0"-15,0-18-16,0 18 0,0 0 15,53 0-15,-53 0 16,0 0-16,-18 0 0,18 0 16,-36-17-16</inkml:trace>
  <inkml:trace contextRef="#ctx0" brushRef="#br0">11113 10866 0,'17'0'16,"36"-18"0,-35 0-16,70 1 15,-53 17-15,18 0 16,-18 0-16,18-18 16,-35 18-1</inkml:trace>
  <inkml:trace contextRef="#ctx0" brushRef="#br0">11589 10548 0,'0'124'16,"17"34"-1,-17-87-15,18-18 0,53 17 16,-1-52 0</inkml:trace>
  <inkml:trace contextRef="#ctx0" brushRef="#br0">26282 12312 0,'0'-18'0,"0"1"0,0-1 15,0 0-15,-35-17 16,-18 17 0,35 18-16,-52 18 15,34 0-15,-17 52 16,36-52-16,-1 53 16,18-54-16,35 18 15,-17-17-15,53-18 16,-36 0-16,18-35 15,-36 0-15,1 17 16,-18-17-16,18 17 16,-18 0-16,0 1 0,17 17 15,-17 35 1,0 71-16,0-53 16,0 17-16,36 54 15,-36-71-15,17-18 16,-17 0-16,0-17 0,0-1 15,-17-17-15,-1 0 16,-35-35-16,18 18 16,-1-19-16,1-34 15,0 52-15,17-52 16,18 34-16</inkml:trace>
  <inkml:trace contextRef="#ctx0" brushRef="#br0">26441 11853 0,'-18'36'16,"18"-19"-16,-18 36 15,36 18 1,-18-36-16,0 36 15</inkml:trace>
  <inkml:trace contextRef="#ctx0" brushRef="#br0">26670 11924 0,'0'70'16,"-18"19"0,18-36-16,18 35 15,-18-53-15,18 0 16,35 36-16,-36-36 16,18-17-16</inkml:trace>
  <inkml:trace contextRef="#ctx0" brushRef="#br0">26899 12100 0,'18'0'0,"17"18"15,1 0-15,16-1 16,-34 1-16,17-1 15,-35 1-15,0 17 16,0-17-16,-17 17 16,17 1-1,-18-1-15,18-17 16,0 17-16,18-18 16,-1-17-1,1 0-15,-18-17 16,0-1-1,-35 1-15,-1-1 16</inkml:trace>
  <inkml:trace contextRef="#ctx0" brushRef="#br0">26917 12312 0,'18'-18'16,"35"18"0,-18 0-16,0 0 0,0 0 15,1-17-15,17 17 16,-36 0-16,1-18 0</inkml:trace>
  <inkml:trace contextRef="#ctx0" brushRef="#br0">27217 11924 0,'53'70'0,"0"1"16,0 17 0,-18-35-16,0 35 15,-17-17 1,-18-36-16,0 18 16,-18-35-16,-35 17 15,36-17-15,-19-1 0</inkml:trace>
  <inkml:trace contextRef="#ctx0" brushRef="#br0">19262 14164 0,'17'-18'31,"54"18"-31,-18 0 15,70-17-15,-52 17 16,17 0-16,71-18 16,-89 0-16,-17 18 0,35-17 15,-70 17 1,0 0-16,-36 0 16,0-18-16</inkml:trace>
  <inkml:trace contextRef="#ctx0" brushRef="#br0">19509 13811 0,'-36'36'15,"1"-19"1,-35 36-16,17-18 15,17 1-15,-17 52 16,18-53-16,17 18 16,18-35-16,36 17 15,-1-17-15,53 17 16,-35-17-16,53-1 16,-53 1-16,17 17 15</inkml:trace>
  <inkml:trace contextRef="#ctx0" brushRef="#br0">27940 12277 0,'0'-18'79,"18"0"-79,-1 1 15,1-1-15,0-17 16,-1 17-1,1 1-15,-18-1 0,17 0 16,1 18 0,-18 18-1,18 17 1,-1-17-16,-17 17 16,18-35-16,0 18 15,-1-18-15,1 0 16,0-18-16,-1 0 15,1-17 1,0 18-16,-1-1 16,-34 18-1,17 18 1</inkml:trace>
  <inkml:trace contextRef="#ctx0" brushRef="#br0">27958 12418 0,'0'17'16,"0"1"-1,35-18 1,0-18-16,-17 1 0,17-1 16,-17 1-1,-1-1-15,-17 0 16,0 36 15,0 35-15,18-18-16,0 0 15,17-17-15,0 0 16,-17-18-16,0 0 16,17-18-16,-18 0 15,1-17-15,0 0 16,-1 17-16,-17 1 15,0-1 1</inkml:trace>
  <inkml:trace contextRef="#ctx0" brushRef="#br0">29034 12100 0,'-18'0'0,"-17"18"16,-1 52-16,1-34 16,35 17-16,-17 0 0,17 0 15,35 35-15,0-53 16,53 18-1,-52-53-15,16 0 0,37-35 16,-36-1-16,17-34 16,-52 17-16,-18-35 15,-18 52-15,-35-52 16,0 53-16,0 17 16,18 1-16,-71 17 15,71 17-15,0 19 16,-53 16-16</inkml:trace>
  <inkml:trace contextRef="#ctx0" brushRef="#br0">16475 7955 0,'0'-17'172,"0"34"-78,0 1-78,17-1-16,-17 19 15,0-1-15,0 71 16,0-53-16,18 35 15,-18-53-15,0 0 0,18 1 16,-1-19 0,-17 1-16,-17-36 31</inkml:trace>
  <inkml:trace contextRef="#ctx0" brushRef="#br0">16245 8202 0,'-35'0'16,"35"-18"0,0 1-16,18-1 0,17-35 15,36-17 1,-18 34-16,-18 1 0,18-18 15,0 0 1,-36 36-16,-17-1 16,0 36-1,18 70 1,-18-53-16,18 53 16,-1-70-1,1 17-15,17 1 16,-17-19-16,-1-17 0,19 0 15</inkml:trace>
  <inkml:trace contextRef="#ctx0" brushRef="#br0">16122 4233 0,'18'0'16,"35"18"0,-1 0-16,72-1 15,-36 1-15,88-18 16,-87 0-16,105-18 15,-106 18 1,35-17-16,-70-1 16,-17 18-16,-54 0 15,-35 0 1,0 18-16,0-1 0,-88 19 16,53-19-1,-71 1-15,89-1 16,-19 1-16,-52 0 15,88-18-15,0 0 0,18 0 16,18 0 0,17-18-16,17 0 0,54 18 15,17 0 1,-35 0-16,0 0 16,70 18-16,-52-18 15,-1 0-15,89-18 16,-71 18-16,-17-17 0,-1-1 15,-17 18-15,53-35 16,-71 35-16,-17 0 16,0 0-16,-36 0 15,-70 0 1,17 0-16,1 18 0,-1-18 16,-105 17-1,88-17-15,-71 18 16,88-18-16,-17 17 15,53-17-15,0 0 16,35-17-16,17-1 16,18 1-1,1-1-15,-1 0 0,36-17 16,-54 35-16,18 0 16,-52 0-1,-54 35-15,1-35 16,-54 36-1,-17-19-15,71-17 16,-1 18-16,-35-18 16,71 17-16,17-17 15,18-17-15,18 17 16,17 0-16,89-35 16,17 17-1,-53 18-15,18-18 0,-18 18 16,124 0-16,-106 0 15,70 0-15,-88-17 16,-17 17-16,-1 0 16,-87 0-1,-72 17 1,19 1-16,-89 0 16,71-1-16,0-17 0,-1 18 15,-105-1 1,106 1-16,18 0 0,17-1 0,18 1 15,70 0 1,124-18 0,-54 0-16,160-18 15,-106 0-15,-1-17 16,-16 17-16,122-34 16,-105 16-16,-106 36 0,-18 0 15,-17 0-15,-36 0 16</inkml:trace>
  <inkml:trace contextRef="#ctx0" brushRef="#br0">7920 6879 0,'0'18'63,"0"-36"-16,0 1-32,0-1 64,18 18-64,-18 18 16,17-1-15,-17 18-16,0-17 0,18 70 16,-18-52-1,0 16-15,17 54 16,-17-70-16,0-1 0,0 18 16,0-18-1,0-17-15,0-1 16</inkml:trace>
  <inkml:trace contextRef="#ctx0" brushRef="#br0">7796 7285 0,'0'0'0,"18"35"15,0 18-15,-1 0 16,36 0 0,-35-18-16,35 0 0,-36-35 15,19 0 1,-19 0-16,36-52 16,-35 34-16,0-17 0,-1-36 15,1 18 1,-1 18-16,-17 17 15</inkml:trace>
  <inkml:trace contextRef="#ctx0" brushRef="#br0">23954 13247 0,'-18'0'15,"36"0"1,17 0 0,0 0-16,0 35 15,-17-17-15,0 35 16,-18-36 0,-36 54-16,19-36 15,-18 53-15,17-70 16,0 35-1,18-35-15,18-1 0,17 1 16,-17-18-16,-1 0 16,19 0-16,-1 0 15,-17 0-15,-1-35 16,-34 17-16</inkml:trace>
  <inkml:trace contextRef="#ctx0" brushRef="#br0">23918 13529 0,'-35'0'15,"70"0"1,1-18-16,17 18 16,-1 0-16,1 0 0,36-17 15,-37 17 1,-16 0-16</inkml:trace>
  <inkml:trace contextRef="#ctx0" brushRef="#br0">24518 13388 0,'18'0'16,"-1"0"-16,19 0 15,-19 0-15,1 18 16</inkml:trace>
  <inkml:trace contextRef="#ctx0" brushRef="#br0">24500 13529 0,'18'18'15,"17"-18"1,-17 0-16,53 0 0,-36 0 15</inkml:trace>
  <inkml:trace contextRef="#ctx0" brushRef="#br0">24941 13441 0,'36'0'16,"17"0"0,-36 0-16,36 0 15,-35 0-15,-1-18 16</inkml:trace>
  <inkml:trace contextRef="#ctx0" brushRef="#br0">25259 13264 0,'18'18'16,"-18"0"-16,0-1 0,0 54 16,17-36-16,-17 36 15,0-36-15,18 36 16,-1-36-16,1 0 15,0-17-15,-1-18 16</inkml:trace>
  <inkml:trace contextRef="#ctx0" brushRef="#br0">25612 13441 0,'-18'53'16,"18"0"-16,18 17 16,17-17-1,-17-35-15,52-1 16,18-34 0,-35-36-1,-35 18-15,-18-1 0,-18-17 16,-35-17-1,-17 17 1,-18 35-16,52 18 16,-34 36-16,17-19 15</inkml:trace>
  <inkml:trace contextRef="#ctx0" brushRef="#br0">27376 13441 0,'17'0'0,"1"-18"16,52 1 0,-17 17-16,53-18 15,-53 0-15,0 18 0,-18-17 16,18-1-16,-53 0 15</inkml:trace>
  <inkml:trace contextRef="#ctx0" brushRef="#br0">27623 13141 0,'17'88'16,"1"36"-16,-1-1 15,1-52-15,0 35 16,-1-54 0,1-34-16,0-18 15,-1 0-15</inkml:trace>
  <inkml:trace contextRef="#ctx0" brushRef="#br0">27887 13458 0,'-18'18'16,"1"17"-16,-1 1 16,18-19-16,-17 19 15,17-1-15,0-17 16,17-18-16,18 17 16,-17-17-16,0 0 0,17-35 15,-17 17 1,-1 1-16,-17-36 15,18 35-15,-18 0 0,0-17 16,0 53 0,0 17-1,18 18 1,-18-18-16,17-17 16,36 17-16,-18-17 15,-17-18-15,-18-18 16,18 18-16,-18-17 15,0-1-15,0-17 16,0 17-16,0 0 0,17 1 31,1 17-31,0 17 16,-1-17-16,19 36 16,-19-1-1,1-17-15,17-1 16,-35 1-16,18-18 0,-1 17 15</inkml:trace>
  <inkml:trace contextRef="#ctx0" brushRef="#br0">28522 13247 0,'0'53'0,"18"105"16,-18-87-16,17-18 16,-17 0-16,18 17 15,0-52-15,-18 0 0,17-1 16,-17-34 0,18-1-16,-18 0 0,18-34 15,-1 34-15,1-17 16,-18 17-16,35 18 15,-17 0 1,-1 18-16,1-1 16,-18 19-1,0-19-15,0 1 0,0 17 16,18-35 0</inkml:trace>
  <inkml:trace contextRef="#ctx0" brushRef="#br0">28981 13194 0,'0'123'15,"0"-17"1,0 0-16,17-53 0,1 18 15,0-36 1,17 0-16,-17-35 16,-1 0-16</inkml:trace>
  <inkml:trace contextRef="#ctx0" brushRef="#br0">29228 13317 0,'17'-17'16,"1"17"-16,0 17 16,17-17-1,-35 18-15,0 0 16,0-1-16,0 19 16,0-19-16,0 36 15,0-35-15,0-1 0,17 19 16,-17-19-16,18 1 15,0 0-15,-1-18 16,-34 0 15,-1-36-15,0 36-16,1-35 0,-1 35 16,1-18-1,-1 1-15,18-1 16,18 18-16,17-18 15,-18 18-15,36-17 16,-35-1-16,0 18 16</inkml:trace>
  <inkml:trace contextRef="#ctx0" brushRef="#br0">29404 13123 0,'53'53'15,"0"18"1,17-1 0,-17 1-16,-35-36 15,0 53-15,-18-17 16,0-36-16,-36 18 16,19-35-1</inkml:trace>
  <inkml:trace contextRef="#ctx0" brushRef="#br0">30092 13388 0,'35'-18'15,"-17"18"1,-18-35-16,18 35 15,-1-35-15,-17 17 16,18 0-16,17-17 16,-17 18-1,-1 17-15,19 17 16,-36 1-16,0-1 16,0 1-16,17 17 15,-17-17-15,18 0 16,-18-1-16,18-17 15,-1-17 1,1-19 0,-1 19-16,1-1 0,0-17 15,-1 17 1,-34 18 0</inkml:trace>
  <inkml:trace contextRef="#ctx0" brushRef="#br0">30180 13547 0,'18'0'16,"-18"-18"-16,17 0 0,1 18 15,17-35 1,-17 17-16,17 1 0,-35-1 15,18 18-15,-18 18 16,0-1 0,0 1-16,18 17 15,-1 1 1,1-19-16,-1-17 0,1 0 0,17 0 16,-17 0-1,0 0-15,-1 0 0,1-17 16,0-1-16,-18 0 15,17 1-15,-17-1 0,0 0 16,-17 18 0</inkml:trace>
  <inkml:trace contextRef="#ctx0" brushRef="#br0">30815 13406 0,'18'0'16,"-1"0"0,1 0-16,0 0 0,35 0 15,0 0 1,-36 0-16,1-18 15</inkml:trace>
  <inkml:trace contextRef="#ctx0" brushRef="#br0">31380 12982 0,'0'88'16,"0"18"0,0-53-16,0 71 15,0-71-15,0-1 16,17 1-16,-17-17 0,18 17 0,0-18 16,-18-17-16,17 17 15,-17-18-15</inkml:trace>
  <inkml:trace contextRef="#ctx0" brushRef="#br0">26123 14464 0,'0'-18'0,"0"1"15,0-1-15,-17 0 16,-1 1-16,-35 17 16,35 0-16,-52 53 15,52-36 1,-17 19-16,35-1 15,-18-18-15,18 36 0,18-53 16,0 18-16,52-18 16,-52-18-16,17 18 0,18-53 15,-35 36 1,-1-1-16,-17 1 0,18-1 16,-18 0-16,0 1 15,0 34 1,0 54-16,17-18 15,-17 0-15,0-18 16,18 0-16,17 36 16,-35-36-16,18-17 0,-18 17 15,0-17-15,-18-18 32,1-18-32,-19-17 15,19-1-15,-18 19 16,17-1-16,0 0 0,1 1 15</inkml:trace>
  <inkml:trace contextRef="#ctx0" brushRef="#br0">26300 14076 0,'0'0'0,"0"17"0,0 1 16,0 0-16,0 35 15,0-36-15,0 19 0</inkml:trace>
  <inkml:trace contextRef="#ctx0" brushRef="#br0">26564 14093 0,'0'18'16,"0"35"-1,-17-18 1,17 1-16,17 52 0,-17-53 15,18 18-15,-1-18 16,19-17-16,17 35 16,-18-36-16,0-17 0,-17 0 15,17-17-15</inkml:trace>
  <inkml:trace contextRef="#ctx0" brushRef="#br0">26758 14252 0,'18'0'16,"17"18"-1,-17 0-15,35-1 16,-18 1-16,18-18 16,-35 17-16,-1-17 15,-17 18-15,0 0 16,0-1-16,-17 19 15,-1-19-15,18 1 16,0 0-16,0-1 16,0 18-16,18-35 15,-18 18-15,17-18 0,18 0 16,-17 0 0,-18-18-1,-35 1-15</inkml:trace>
  <inkml:trace contextRef="#ctx0" brushRef="#br0">26793 14429 0,'18'0'0,"17"0"16,1 0-16,17 0 16,-18 0-1,0 0-15,-17 0 0,17-18 16</inkml:trace>
  <inkml:trace contextRef="#ctx0" brushRef="#br0">27199 14129 0,'71'53'16,"-18"17"-1,-36-17-15,1-18 16,-18 1-16,-18 52 0,-17-18 16,0-17-1,-1-35-15</inkml:trace>
  <inkml:trace contextRef="#ctx0" brushRef="#br0">27781 14393 0,'18'-35'31,"17"17"-31,18-17 16,-18 18-16,-17-1 15,35-17-15,-35 17 16,-1 18-16,-17 18 15,-17 35 1,17-18 0,0 0-16,0 0 0,0 18 15,0-35 1,17-18-16,1 18 0,-1-18 16,1-18-16,17 18 0,-17-35 15,0-1-15,17 1 16,-35 0-16,18 0 15,-18 17 1,0 0-16,0 36 16,0 0-1</inkml:trace>
  <inkml:trace contextRef="#ctx0" brushRef="#br0">27905 14570 0,'17'-18'32,"1"18"-17,-18-18-15,18 18 0,-18-17 16,17 17-16,-17 17 31,0 1-31,0 0 16,18-1-16,-18 1 0,18 0 15,-1-1-15,18 1 16,-17-18-16,0 0 16,17 0-16,0-18 15,-17 1-15,35-19 16,-18 1-16,-17 17 0,-1-17 15,-17 18 1,0-1-16,-17 0 16,-1 18-16</inkml:trace>
  <inkml:trace contextRef="#ctx0" brushRef="#br0">12912 15311 0,'35'0'0,"0"17"16,1-17-16,-1 18 0,53-18 15,-53 0-15,36 0 16</inkml:trace>
  <inkml:trace contextRef="#ctx0" brushRef="#br0">14058 15328 0,'0'18'32,"18"-18"-32,17 0 15,-17 0-15,70 17 0,-53-17 16,1 0-16,52 0 15</inkml:trace>
  <inkml:trace contextRef="#ctx0" brushRef="#br0">13035 15434 0,'0'-18'15,"0"36"16,18-18-15,-1 0-16,19 18 16,-1-18-1,36 0-15,-36 0 16,71 0-16,-53 0 16,70 0-16,-70 0 15,70-18 1,-70 18-16,71 0 15,-54 0-15,-17-18 16,0 18-16,0 0 0,88-17 16,-88 17-16,88-18 15,-70 18-15,88 0 16,-71-18-16,88 18 16,-105 0-16,87-17 15,-87 17-15,70-18 16,-70 18-16,70-17 15,-71 17-15,54 0 16,-54-18 0,54 18-16,-54 0 0,54-18 15,-54 18 1,54 0-16,-54 0 16,1 0-16,0 0 0,-1 0 15,71-17 1,-70 17-16,105 0 15,-105-18-15,105 18 16,-88 0-16,106 0 16,-105 0-16,69 0 15,-87-18-15,88 18 16,-106 0-16,88 0 16,-88 0-16,35-17 15,-53 17-15,-17 0 16</inkml:trace>
  <inkml:trace contextRef="#ctx0" brushRef="#br0">28998 14288 0,'0'-18'15,"0"0"1,-17 18-16,-1 0 16,0 18-16,-17 0 0,18 17 15,-1 0-15,0 18 16,1-18-16,17 1 0,17 52 15,1-71-15,17 19 16,18-19-16,0-17 0,53 0 16,-53-17-1,0-19-15,35-34 16,-71 35-16,-17-1 0,0-52 16,-35 53-16,-53-18 15,35 35-15,-17 18 16,-1 0-16</inkml:trace>
  <inkml:trace contextRef="#ctx0" brushRef="#br0">24077 15575 0,'0'0'0,"18"0"16,35 0-1,-18 0-15,35 18 16,1 17 0,-53-17-16,17 35 15,-35-36-15,0 19 16,-35 34-16,-1-35 15,19 1-15,-19 17 0,19-18 16,-1 0-16,18 0 0,0 36 16,18-53-16,52 17 15,-52-35-15,53 0 16,-36 0-16,0-18 16</inkml:trace>
  <inkml:trace contextRef="#ctx0" brushRef="#br0">24130 15893 0,'53'-18'16,"35"0"0,0 1-1,-52-1-15,-1 18 0,35-18 16</inkml:trace>
  <inkml:trace contextRef="#ctx0" brushRef="#br0">24747 15769 0,'36'0'16,"17"0"-1,-18 0 1,-18 0-16,1 0 16,0 0-16</inkml:trace>
  <inkml:trace contextRef="#ctx0" brushRef="#br0">24747 15946 0,'18'17'0,"35"1"15,-18-18-15,53-18 16,-52 1-16</inkml:trace>
  <inkml:trace contextRef="#ctx0" brushRef="#br0">25277 15769 0,'-18'35'16,"0"1"-16,18-1 16,36 0-16,-19-17 15,36 0-15,-18-1 16,1-17-16,34-17 16,-35-1-16,1-17 15,-19 17-15,-17-35 16,0 18-16,-70-18 15,35 35-15,-71 18 16,70 0-16,-34 18 16,35 0-16,35-1 15,0 1-15,17-18 16</inkml:trace>
  <inkml:trace contextRef="#ctx0" brushRef="#br0">26829 15804 0,'17'0'47,"36"-17"-47,-17 17 15,52 0-15,-53 0 16,36-18 0,-36 18-16,0-17 15,-35-1-15,0 0 16</inkml:trace>
  <inkml:trace contextRef="#ctx0" brushRef="#br0">27040 15416 0,'-17'36'16,"17"-1"-16,0 0 0,0 18 15,0 0-15,0 0 0,0 18 16,17-1-16,-17 1 0,18 34 16,0-69-16,-1-1 15,-17 0-15,18-17 0,17 0 16,-17-18 0</inkml:trace>
  <inkml:trace contextRef="#ctx0" brushRef="#br0">27411 15875 0,'-18'-18'15,"1"1"-15,-1 17 16,-17 35-16,17-17 16,0 35-1,18-18-15,0 18 16,0-18-16,53 0 15,-35-17-15,52-18 16,-34 0-16,-19-18 16,19 1-16,-19-1 0,1-35 15,0 35-15,-18-34 16,0 34-16,0-17 16,-18 35-16,0 17 15,18 36 1,0-18-16,18-17 15,-18 0-15,18-1 0,17 1 16,0 0 0,-17-36-1,-1 18-15,1-18 0,0-17 16,-1 0-16,-17 17 0,18-17 16,0 35-1,-18-18-15,17 18 16,1 18-16,0 17 15,-1-17-15,18 17 16,-17-17-16,17 17 16,-17-17-16,0-1 15</inkml:trace>
  <inkml:trace contextRef="#ctx0" brushRef="#br0">28028 15434 0,'0'35'16,"18"71"-1,-18-35-15,17-18 0,-17 70 16,18-70-16,-18 35 16,0-70-16,18 17 15,-18-53 1,35-17 0,-35 18-16,18-19 15,17-17-15,-17 36 16,-1 17-16,1 0 0,0 0 15,17 17-15,-35 19 16,17-19-16,-17 1 16,18 17-16,0 0 15,-18-17-15,17-18 16</inkml:trace>
  <inkml:trace contextRef="#ctx0" brushRef="#br0">28663 15328 0,'-17'88'16,"-1"36"-16,18-54 15,0 54 1,18-54-16,-1-17 0,18 36 15,-17-54-15,35 0 16,-18-35-16,-17 0 16</inkml:trace>
  <inkml:trace contextRef="#ctx0" brushRef="#br0">28840 15505 0,'17'0'16,"1"17"0,17 1-16,-17 0 15,-1 17 1,-17-18-16,18 36 16,-18-17-16,0 17 15,18-18-15,-18-18 0,35 36 16,0-17-1,-17-36-15,0 17 16,-1-17-16,-17 18 16,-17-36-1,-1 18-15</inkml:trace>
  <inkml:trace contextRef="#ctx0" brushRef="#br0">28875 15787 0,'18'0'15,"34"17"-15,-16-17 16,-1 0-16,0 0 0,36 18 16,-36-36-16,0 18 15</inkml:trace>
  <inkml:trace contextRef="#ctx0" brushRef="#br0">29228 15381 0,'53'53'0,"-36"-18"15,36 71-15,-35-53 16,-1 0-16,-17 0 0,0 0 16,0 0-16,-17 35 15,17-53-15,-18-17 16</inkml:trace>
  <inkml:trace contextRef="#ctx0" brushRef="#br0">29669 15540 0,'35'35'16,"-17"-35"-16,52 18 16,-35-18-16,36 17 15,-36-17-15</inkml:trace>
  <inkml:trace contextRef="#ctx0" brushRef="#br0">29722 15787 0,'35'35'16,"35"-17"-1,36-18 1,-71-18-16</inkml:trace>
  <inkml:trace contextRef="#ctx0" brushRef="#br0">30462 15558 0,'-17'0'15,"17"-18"1,-18 18-16,18 18 16,-18-18-16,1 35 15,17-18-15,-18 72 16,18-54-16,0 18 0,18 17 16,17-34-16,0-1 15,1 0-15,-1-17 16,0-1-16,71-17 15,-71 0-15,18-17 0,-17-1 16,-1 1-16,18-36 16,-36 17-16,-17 1 0,-17 0 15,-1 0-15,-52-54 16,17 54-16,0 0 16,0 0-16,-18 17 0,-70-17 15,71 35-15</inkml:trace>
  <inkml:trace contextRef="#ctx0" brushRef="#br0">25753 17110 0,'-18'0'0,"-17"0"16,0 0-16,17 0 0,-35 17 16,18 19-16,17 17 15,0-36-15,18 1 16,0-1-16,18 1 0,17-18 15,18 0-15,-17-18 16,-1 1-16,0-1 0,18-17 16,-35 0-16,-1-1 15,-17 19 1,0-1-16,-17 18 16,17 35-16,0 1 15,0 52 1,17-35-16,19 53 0,-1-71 15,0 71 1,-17-71-16,-18 36 16,-18-54-16,-17-17 15,17 0-15,-35-35 16,18 0-16,17-1 16,-34-34-16,34 52 15,18-17-15</inkml:trace>
  <inkml:trace contextRef="#ctx0" brushRef="#br0">26106 16686 0,'-18'18'15,"18"17"1,0-17-16,0 17 16,0 18-16,0-35 15,0 17-15,18-35 16</inkml:trace>
  <inkml:trace contextRef="#ctx0" brushRef="#br0">26405 16651 0,'0'18'16,"-17"17"-16,-1 71 16,1 0-16,17-53 15,17 52-15,1-52 16,-1-17-16,19 17 15,-19-36-15,19 1 0,-19-18 16,1 0-16,0-18 16</inkml:trace>
  <inkml:trace contextRef="#ctx0" brushRef="#br0">26652 16880 0,'36'-17'16,"-19"17"-16,1 0 16,0 0-16,-18 17 0,17 1 15,-17 17 1,0 1-16,0-1 16,18 0-16,-18 0 15,35 1-15,-17-19 16,17 1-1,-17 0-15,-1-18 16,-17-18-16,-17 0 16</inkml:trace>
  <inkml:trace contextRef="#ctx0" brushRef="#br0">26705 17039 0,'71'0'0,"-36"0"15,71 0 1,-18 0-16,-53-17 0,1 17 16,-19-18-16</inkml:trace>
  <inkml:trace contextRef="#ctx0" brushRef="#br0">27129 16686 0,'35'71'15,"-17"35"1,-18-18-16,0-35 16,0 35-16,-18-17 15,0-36-15,1-17 16,-1-1-16</inkml:trace>
  <inkml:trace contextRef="#ctx0" brushRef="#br0">27605 16916 0,'70'0'0,"1"-18"16,-18 18-1,-35 0-15,-54 35 32</inkml:trace>
  <inkml:trace contextRef="#ctx0" brushRef="#br0">27570 17110 0,'53'17'16,"35"-34"0,-35 17-16,52-18 15,-52 0-15,-17 1 16,-1-1-16</inkml:trace>
  <inkml:trace contextRef="#ctx0" brushRef="#br0">28363 16651 0,'18'88'15,"-18"-35"-15,0 53 16,0-53-16,0 35 15,0-53-15,0 36 16,0-53-16</inkml:trace>
  <inkml:trace contextRef="#ctx0" brushRef="#br0">12506 7885 0,'0'0'0,"18"17"16,-1 36 0,19-18-16,16 36 15,1-18-15,-17-18 0,-1 0 16,0 1-16,36 17 15,-36-36-15,0 1 0,-17-18 16,0 18 0,-1-18-16,-34 0 15</inkml:trace>
  <inkml:trace contextRef="#ctx0" brushRef="#br0">12594 8343 0,'-17'-53'15,"-1"36"-15,0-19 16,-17-52 0,17 53-16,1-18 0,-1 18 15,0-1-15,-17-34 16,18 35-16,17 17 15,17 18 1,-17-18-16,35 18 0,-17 0 16,35 0-16,-18 18 0,71-18 15,-71 0-15,18 0 16,-17-18-16,-1 18 0,-18 0 16,1 18-1,-18 0-15</inkml:trace>
  <inkml:trace contextRef="#ctx0" brushRef="#br0">12259 7655 0,'0'-17'15,"0"-1"-15,18 18 31,17 18-15,-17-18-16,35 0 16,-36 0-16,36-18 15,-35 0-15,-1-17 16,-17 17-16,-35 1 16,17-1-16,-17 18 15,-18 0 1,0 0-16,18 35 0,0-17 15,-1 17-15,1 18 0,18 18 16,17-36-16,17-17 16,36 17-16,-18-35 15,54 0-15,-54-18 16,18-17 0,-36 0-16,1 0 15,-18 17-15,-35-17 16,17 35-16,1-18 0,-54 18 15,36-18-15,-1 18 16,19 0-16,-1 0 0,0 18 16,36-18-1,17 0 1,-17 0-16,17-18 16,-17 18-16,0-17 15,-1 17-15,-34-18 16,17 0-1,-53 1-15,35 17 16,-17 0-16,17 17 16,0 19-1</inkml:trace>
  <inkml:trace contextRef="#ctx0" brushRef="#br0">12294 7620 0,'-17'0'0,"17"-18"16,-18 18 0,18 18-16,0 0 15,0 17-15,0 0 16,18-17-16,-18-1 16,35-17-1,0 0-15,-17-17 0,17-18 16,-17-1-16,-18 19 15,0-19-15,-18 1 16,-17 0 0,17 17-16,-35 18 15,18 0-15,17 0 0,-17 18 16,35 17 0,0-17-16,18-1 0,-1 1 15,19-18-15,-1 0 16,18 0-16,-35-18 15,-1 18 1,-34 0-16,-1 0 16,0 0-16,-17 0 15,17 0-15,36 0 32</inkml:trace>
  <inkml:trace contextRef="#ctx0" brushRef="#br1">4692 16898 0,'0'-18'0,"0"-17"16,-18 0-16,1 17 0,-1-52 15,0 34 1,-35 1-16,18 17 16,18 18-16,-19 0 0,1 18 15,0 0-15,-1 17 0,1 18 16,0 70-16,17-70 16,36 53-1,0-71-15,34 18 16,-34-35-16,70-18 15,-52 0-15,34-71 16,-35 36-16,1 18 16,-36-19-16,17 1 0,-17-36 15,-17 36-15,-19-35 16,19 52-16,-19 18 16,19 18-1,17 35 1,0-1-16,17-16 0,1-1 15,35 36-15,-18-54 16,1 1-16,34 17 16,-35-35-16,1 0 0,-1 0 15</inkml:trace>
  <inkml:trace contextRef="#ctx0" brushRef="#br1">5045 16598 0,'17'18'16,"1"-18"-16,17 0 15,1 0-15,-1 0 0,0 0 16,36 0-1,-36 0-15,0 0 0,-17 0 16,0 0-16</inkml:trace>
  <inkml:trace contextRef="#ctx0" brushRef="#br1">5133 16898 0,'70'18'0,"1"-18"15,-36-18 1,1 18-16,-1-18 0</inkml:trace>
  <inkml:trace contextRef="#ctx0" brushRef="#br1">6015 16757 0,'0'-18'0,"0"-17"16,-18 17-16,18-17 16,-17 35-16,-1-18 15,0 1-15,-35 17 16,18 0-16,0 53 16,17-18-16,-17 36 15,35-36-15,18 18 16,-18-36-16,52 1 15,-34-18-15,0 0 16,-1-18-16,1 1 0,17-18 16,-35 17-16,18-35 15,0 35 1,-1 18 0,19 71-1,-1-36-15,-18 18 0,19-18 0,17 71 16,-36-71-1,1 71-15,-36-70 16,-17 52-16,17-71 16,-52 19-1,35-19-15,-36-17 16,18 0-16,-18-17 16,54-1-16,-18-53 15,35 36-15,0 0 16</inkml:trace>
  <inkml:trace contextRef="#ctx0" brushRef="#br1">6350 16087 0,'-18'35'15,"1"18"1,-1-18-16,0 71 0,18-53 15,0 70-15,18-52 16,0-18-16,17 35 16,0-53-16,-17 1 15,52-19-15,-34 1 16,-1-36-16,0 18 16</inkml:trace>
  <inkml:trace contextRef="#ctx0" brushRef="#br1">6703 16334 0,'17'0'16,"19"-18"-16,-19 18 15,19 0-15,17-18 16,-18 18-16,0 0 16,-17 0-16,-18 89 15,0-19 1,-36 1 0,36-36-16,-17 18 15,17-36-15,-18-17 0,36 18 16,-18 0-16,17-18 0,19 17 15,-19-17-15,19-17 16,-1-1-16,-17 18 16,-18-18-16,-18 1 15</inkml:trace>
  <inkml:trace contextRef="#ctx0" brushRef="#br1">6773 16598 0,'53'-35'0,"0"0"16,-18 17-16,-17 0 15</inkml:trace>
  <inkml:trace contextRef="#ctx0" brushRef="#br1">7003 16034 0,'88'53'0,"18"17"16,-18 1-1,-53-18-15,18 53 16,-35-1-1,-18-52-15,-18 0 16,0 0-16,1 0 0,-36 35 16,18-52-16,-1-19 0</inkml:trace>
  <inkml:trace contextRef="#ctx0" brushRef="#br1">15363 14993 0,'-17'0'0,"17"-18"16,-18 18-1,1 0 16,34 0-15,1 0-16,17 0 16,53 0-16,53 0 15,-70 0-15,123-17 16,-71 17-16,-17 0 16,141-18-1,-141 18-15,18 0 0,87-17 16,-105 17-1,-18 0-15,53-18 0,-88 18 16,-17 0-16,-1 0 16,-18 0-16,-34 0 31,-1 0-31,1 0 31</inkml:trace>
  <inkml:trace contextRef="#ctx0" brushRef="#br1">7973 16792 0,'0'36'16,"0"16"-16,-18-16 15,18-1-15,-17 0 16,-1 1-16,18-19 0,0 18 16,-18-17-16,18 0 15</inkml:trace>
  <inkml:trace contextRef="#ctx0" brushRef="#br1">10213 16898 0,'-18'-18'16,"1"1"-1,-19-18-15,19 17 16,-1 0-16,-17 1 0,17 17 16,-35 0-16,36 17 15,-19 1-15,36 17 16,-17 0-16,17 36 16,0-53-16,17-1 0,1-17 15,0 0-15,35 0 16,-18-17-16,-18-1 15,1 0-15,17-17 0,-17 0 0,0-18 16,-18 18 0,0 17-16,17 36 15,1 52 1,0 71 0,17-70-16,0 70 0,-17-53 15,-1-35-15,1 53 16,0-18-1,-36-53-15,18-17 0,-35 0 16,-1-36 0,-16-53-1,16 36-15,19 0 0,-1 0 16,0-1-16,1 1 0,17 0 16,-18-53-16</inkml:trace>
  <inkml:trace contextRef="#ctx0" brushRef="#br1">10389 16210 0,'0'18'16,"18"52"0,-18-34-16,35 34 15,-35-35-15,36 36 16,-19-53-16</inkml:trace>
  <inkml:trace contextRef="#ctx0" brushRef="#br1">10989 16175 0,'-53'35'31,"18"36"-31,17-1 16,1 71-16,-1-70 15,18 17-15,18-17 0,-18-18 16,35 0-16,-18-1 0,19-16 16,-1-19-16,0 19 15,1-36-15,34 0 16,-35-18-16,1 0 0</inkml:trace>
  <inkml:trace contextRef="#ctx0" brushRef="#br1">11183 16528 0,'18'17'16,"-1"-17"-16,19 0 0,-1 0 16,35 0-1,-34-17-15,17 17 16,-36 17-16,1 19 15,-18-19-15,-18 54 16,1-54-16,-1 19 0,0 34 31,18-52-31,0 0 0,18-1 16,17 1-16,-17-18 16,17 0-16,-17 0 0,35-18 15,-36 18-15,1-17 0</inkml:trace>
  <inkml:trace contextRef="#ctx0" brushRef="#br1">11289 16722 0,'35'0'16,"0"0"-16,36 0 15,-36 0-15,53-18 16,-52 18-16</inkml:trace>
  <inkml:trace contextRef="#ctx0" brushRef="#br1">11695 16245 0,'53'71'15,"52"88"1,-87-89-16,17 54 16,-17-54-16,-18-17 15,0 35-15,0-35 16,-18-17-16</inkml:trace>
  <inkml:trace contextRef="#ctx0" brushRef="#br1">12171 16598 0,'123'-35'16,"-52"35"-1,-53-18-15,-1 18 16</inkml:trace>
  <inkml:trace contextRef="#ctx0" brushRef="#br1">12188 16775 0,'53'17'16,"-17"-17"-16,-1-17 15,0-1-15,36-17 16</inkml:trace>
  <inkml:trace contextRef="#ctx0" brushRef="#br1">13264 16210 0,'0'53'0,"18"0"0,0 88 16,-1-70-1,-17-1-15,0 1 0,0-1 16,18 36-16,-18-53 15,18-18-15,-1-17 16,1 0-16,0-18 16,-1-18-16</inkml:trace>
  <inkml:trace contextRef="#ctx0" brushRef="#br1">13811 16686 0,'18'0'0,"0"18"15,34 0 1,-16-18-16,-1 0 0,0 0 0,36 0 16,-36-18-16</inkml:trace>
  <inkml:trace contextRef="#ctx0" brushRef="#br1">14693 16704 0,'0'-18'16,"-35"-17"-16,17 17 16,-52 18-1,52 0-15,0 18 0,-17 0 16,18 17-16,-1 53 16,0-52-16,18 16 15,0-16-15,0-19 0,36 36 16,-19-35-16,36-18 15,-18 0-15,-17-18 16,35-17-16,-35 17 16,-1-17-16,1-18 15,-18 18-15,0 0 16,-18-18-16,1 53 16,-1-18-16,0 36 15,18 17-15,18 36 16,-18-36-16,18 0 15,-1 0-15,54 1 16,-36-1-16,18-17 16,-18-18-16,1 0 15,-19-18-15</inkml:trace>
  <inkml:trace contextRef="#ctx0" brushRef="#br1">14852 16122 0,'18'0'15,"17"0"-15,18 0 16,-36 18-16,19-1 16,-19-17-16,-17 18 0,0 35 15,0-36-15,-17 36 16,17-35-16,-18 35 16,18-35-16,18-1 31,17-17-31,-17 0 15,35 0-15,-36 0 16,1 0-16,-1 0 16,1 0-16,-18 18 15</inkml:trace>
  <inkml:trace contextRef="#ctx0" brushRef="#br1">14799 17480 0,'0'-17'0,"0"34"78,18 36-63,-18-18-15,0 18 16,0-17-16,0 69 16,0-69-16,0-1 0,17 18 15,-17-36-15,0 19 16,0-19-16,0 1 0,0 0 15,0-36 17,0 0-32,0 1 15</inkml:trace>
  <inkml:trace contextRef="#ctx0" brushRef="#br1">14676 17674 0,'17'0'94,"-17"-17"-78,18-1-16,-18 0 15,17-17-15,-17 0 0,0 17 0,18-17 16,0 0-16,-1-1 15,-17 19-15,0-1 16,18 18 0,-18-18-16,18 18 31,-1 18-15,19 17-16,-36-17 15,35 17 1,0-35-16,0 18 15,-17-18-15,-18 17 16</inkml:trace>
  <inkml:trace contextRef="#ctx0" brushRef="#br1">10548 17815 0,'0'18'16,"0"17"-1,0 0-15,0 54 16,18-36-16,-18 0 15,0-1-15,17 19 0,-17 35 16,0-53 0,0-18-16,18 0 0,-18-52 15,18-1 1</inkml:trace>
  <inkml:trace contextRef="#ctx0" brushRef="#br1">10301 18009 0,'-18'0'16,"18"-17"0,0-1-1,36-17-15,-19 17 16,36-52-16,0 17 15,-17 17-15,-19 1 16,18 0-16,-17 17 16,0 18-1,-1 18-15,1 35 16,0-18 0,17 0-16,-17 1 15,-1-1-15,18-18 0,18 19 16,-17-36-16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6-26T16:48:4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8608 6191 0,'-18'0'47,"1"0"-31,-1 0-1,0 0 1,1 0-1,-1 0 1,0-17-16,1 17 16,-1 0-1,0 0-15,-17-18 16,17 18-16,-34 0 16,16-18-16,-17 18 15,18 0-15,-53 0 16,53 0-16,-18 0 15,0 0-15,0 0 0,0 0 16,0 0-16,-70 18 16,52-18-16,18 0 15,-88 18-15,88-18 16,-88 0 0,70 17-16,-17-17 0,-53 0 15,-18 0 1,89 0-16,-89 0 15,71 0-15,17 0 0,-87 0 16,-1 0 0,88-17-16,-17 17 15,17 0-15,-70-18 16,53 18-16,-53 0 16,71-18-16,-19 18 0,-52-17 15,71 17-15,-1-18 16,-88 18-1,89-18-15,-18 18 0,17 0 16,-17-17-16,17 17 0,-17 0 16,-71 0-16,71 0 15,18 0-15,-89 17 16,71-17-16,17 18 0,-88-18 16,89 0-1,-18 18-15,-54-1 16,72-17-16,-71 18 15,70-18-15,-35 18 16,54-18-16,-37 17 16,54 1-16,0-18 15,-1 18-15,19-18 0,-36 17 16,35 1-16,-17-1 16,17-17-16,18 36 15,-17-19-15,17 19 16,0-19-16,0 36 15,0-18 1,0 1-16,0 52 16,-18 0-16,18-35 15,-18 71-15,18-72 16,-17 90-16,-1-72 16,-17 71-1,35-53-15,-18-17 0,1 17 16,-1-17-16,-17 87 15,17-69-15,0-1 0,-17 88 16,18 1 0,-1-89-16,0 0 15,18 0-15,-17 89 16,-1-89-16,0 106 16,18-106-16,0 0 0,0 89 15,0-107-15,0 107 16,0-89-16,0 71 15,18-71 1,0 88-16,-1-88 16,-17 0-16,18 71 15,0 18 1,-1-89-16,-17 88 16,18-88-16,-18 106 15,0-105-15,0 87 16,17-88-16,-17 89 15,0-89-15,0 88 16,0-88-16,0 89 16,0-89-16,0 88 15,0-87-15,0 69 16,0-70-16,0 71 16,0-88-16,0 17 15,18 53 1,-18-70-16,18-1 0,-18 71 15,17-70-15,-17-1 16,0 72-16,18-90 16,0 90-16,-18-72 15,17 54-15,-17-71 16,18 70 0,0-70-16,-18 70 15,17-70-15,-17 18 0,18-18 16,-1 35-16,-17-35 15,18-18-15,0 18 0,-1-18 16,19 36 0,-19-36-16,19 18 15,-19-18-15,1 1 0,35 17 16,-36-18-16,1-18 16,17 36-1,1-17-15,-19-19 0,36 36 16,-18-35-16,-17 0 15,17-1-15,1 1 0,52 17 16,-53-17-16,0-1 16,71 19-16,-71-19 15,71 19 1,-70-19-16,69 36 16,-69-35-16,70 17 15,-54-17-15,72 17 16,-71-17-16,0-18 15,0 17-15,17 1 0,54-1 16,-71 1-16,88 0 16,-71-1-16,1-17 15,70 18-15,0 0 16,-70-1-16,87-17 16,-69 0-16,69 18 15,-87-18-15,105 0 16,-105 0-1,105 0-15,-88 0 16,71 0-16,-71 0 16,71 18-1,-88-18-15,87 0 0,-69 0 16,69 0 0,-87 0-16,88 0 15,-89 0-15,71 0 16,-70 0-16,52 0 15,-52 0-15,70-18 16,-88 18-16,88 0 16,-88-18-16,70 18 15,-70-17-15,53 17 16,-53 0-16,53 0 16,-53 0-16,35 0 15,-35 0-15,35-18 16,-35 0-1,35 1-15,-52 17 16,52-18-16,-53 0 16,53 18-1,-70 0-15,17-17 0,0 17 0,36-18 16,-36 18 0,18-17-16,-35 17 15,17-18-15,-17 18 16,17-18-16,-17 18 0,-1 0 0,1-17 15,17-1 1,-17 18-16,-1-18 0,1 1 16,0-1-1,-18 0-15,17 1 16,-17-1-16,18 1 0,-18-36 16,18 35-16,-18-17 15,17 17-15,-17 0 16,0 1-16,0-1 15,0-35 1,0 36-16,0-36 0,18 35 16,-18-17-16,18-36 15,-18 36-15,17 0 16,-17-18-16,0 17 0,18 1 0,-18-18 16,0-35-1,17 35-15,-17 0 0,0 18 16,18-36-16,0-34 15,-18 52-15,17-71 16,1 71-16,0-70 16,-18 52-16,17 18 15,-17-17-15,18-71 16,-18 88-16,0-18 16,0-70-16,0 71 0,0-72 15,0 54 1,0 18-16,0-1 0,0 1 15,0-19-15,0-69 16,0 87-16,0-17 16,0 0-16,0-89 15,0 107-15,0-18 0,0-1 0,0-87 16,0 105 0,0-17-16,0 0 0,0 0 15,0 0-15,-18-89 16,18 89-16,0 0 0,0-106 15,0 0 1,0 88-16,0 18 16,0-18-16,0-88 15,0 106-15,-17-124 16,17 124-16,0-18 0,0-106 16,0 124-16,0-18 15,0-123 1,0 123-16,0 0 0,0-123 15,0 141-15,0-18 16,0 0-16,0 18 0,0-18 16,-18 18-16,18-88 15,-18 87-15,18-16 16,-17-72-16,17 89 16,0 0-16,-18-89 15,18 107-15,0-18 0,-18-54 16,18 1-1,0 71-15,0 17 16,0-18-16,-17-34 16,17 34-16,0-17 15,0 35-15,0 0 16,0 18-16,0-1 0,0-17 0,0 36 16,17-18-16,-17-18 15,0 35-15,-17 0 16,-1 1-1,18-1-15,-17 18 16,-19-18 0,19 18-16,-19 0 15,1 0-15,-53 0 16,35 0-16,-53 0 16,36 18-16,-89 0 15,53-18-15,-70 35 16,87-35-16,-105 35 15</inkml:trace>
  <inkml:trace contextRef="#ctx0" brushRef="#br0">24201 11060 0,'35'105'15,"-18"19"1,1-54-16,0 72 16,-1-72-16,1 1 15,0-18 1,-18-36-16,17-17 0,-17-17 16,-17-36-1,-1 0-15,0-71 16,18 54-16,-17-107 15,17 89 1,17 0-16,19-53 16,-19 106-16,54-36 15,-53 71-15,52 0 16,-52 18-16,17 17 16,-17 0-16,-36 53 15,18-52-15,-53 17 16,35-36-16,-17 19 15,18-36-15,-1 17 16,0-17-16,18-17 16,18-1-1</inkml:trace>
  <inkml:trace contextRef="#ctx0" brushRef="#br0">24818 11148 0,'0'35'16,"-18"-17"0,18-1-1,0-34 1,0-19 0,0 19-16,0-18 0,18-18 15,0 17 1,-18 1-16,17 0 0,1 17 15,-1 0-15,19 1 16,-19 17-16,1 0 16,0 17-16</inkml:trace>
  <inkml:trace contextRef="#ctx0" brushRef="#br0">25171 11042 0,'0'18'15,"0"-1"-15,17 1 16,1-18-16</inkml:trace>
  <inkml:trace contextRef="#ctx0" brushRef="#br0">25206 10689 0,'18'0'16,"-1"0"-1,-17 18-15</inkml:trace>
  <inkml:trace contextRef="#ctx0" brushRef="#br0">25365 11060 0,'0'53'15,"35"-1"1,-17-34-16,17 0 0,0-1 16,0-17-16,1 0 0,17 0 15,-18 0 1,18-35-16,-35 17 16,-1-34-1,-17 34-15,0 0 0,-17-17 16,-1 17-16,-17 18 0,17 0 15,-17 18 1,17-18-16,18 53 16,0-35-16,53 17 15,-35-18-15,52 19 16,-35-36-16,36 17 16,-36-17-16,-17 0 15,0-17-15,-1-1 0</inkml:trace>
  <inkml:trace contextRef="#ctx0" brushRef="#br0">25700 10301 0,'-18'0'15,"1"0"1,-1 0-16,0-18 15,-17 18-15,-71 0 16,36-17-16,-124 17 16,88 0-16,-35 0 15,0 0-15,-212 0 16,176 17-16,-211 1 16,212 0-16,-18-1 0,-159 1 15,212 0 1,0-1-16,-124 1 15,160-18-15,16 0 0,-52 0 16,53 0 0,70 0-16,1 0 0,17 18 15,35-1 1,-35 1 0,18-18-16,17 35 15,-35-17-15,18-1 0,-18 19 16,0-1-16,0 36 15,0-19-15,0 1 0,-18 18 16,18-18-16,18 106 16,-18-89-16,0 71 15,17-88-15,1 0 16,-1 53-16,1-53 16,0 0-16,-1-18 0,1 36 15,0-36 1,17 0-16,-17-17 15,-18-1-15,35-17 16,-17 18-16,17-18 0,18 0 0,53 18 16,-36-18-1,1 17-15,17-17 0,0 0 16,18 0-16,17 0 0,142 0 16,-124 0-16,0 0 15,0 0-15,124 0 16,-124 0-16,-18-17 0,19 17 15,-1 0-15,141-36 16,-141 36-16,-18-17 16,-17 17-16,0 0 0,88-18 15,-106 18-15,36 0 16,-71 0 0,-18 0-16,36 0 0,-54 0 15,1 0 1,-18-17-16,17 17 15,-17-18-15,18 0 16,0 18 0,-1-17-16,1 17 0,0-18 0,17 0 15,-17 1-15,-18-1 16,0 0-16,17-52 16,-17 35-16,0-18 15,0-71-15,-17 54 16,17-1-16,-18-88 15,18 71-15,0-53 16,0 70-16,0 19 16,-18-54-16,1 70 15,17 1-15,-18-18 16,18 36-16,0-1 0,-18-17 16,1 17-1,-1 18-15,-35-18 16,36 18-16,-19 0 0,-34 0 15,34 18-15,-16-18 16,-72 18-16,54-1 16,-19-17-16</inkml:trace>
  <inkml:trace contextRef="#ctx0" brushRef="#br0">16387 7479 0,'0'-18'16,"17"1"0,1-19-16,17 19 15,0-19-15,71-69 16,-53 69-16,0-17 0,88-70 15,0-1 1,-70 72-16,-18-1 0,35-18 16,-70 53-1,-1 1-15,-17-18 16,-17 35 0</inkml:trace>
  <inkml:trace contextRef="#ctx0" brushRef="#br0">16633 6897 0,'-52'70'16,"-19"54"-1,36-71-15,-36 70 16,54-70-16,-1-18 16,0 36-1,18-53-15,18-1 0,70-17 16,-17-17-16,-1-1 15,1-17-15,-1-1 0,89-16 16,-106 34-16,-18 0 16,-17 18-16</inkml:trace>
  <inkml:trace contextRef="#ctx0" brushRef="#br0">16351 10195 0,'18'0'31,"35"-53"-15,0 18-16,53-53 15,-36 35-15,1-18 16,87-34-16,-105 69 16,0-17-16,18 18 15,-54 17-15,1 18 16,-36 0-1,-17 18-15</inkml:trace>
  <inkml:trace contextRef="#ctx0" brushRef="#br0">16422 9895 0,'-53'71'16,"0"17"-1,18-17 1,17-18-16,36-36 15,17 19-15,88-36 16,54-53 0,-107 17-1,-34 19-15,-19 17 16,-17-18 0</inkml:trace>
  <inkml:trace contextRef="#ctx0" brushRef="#br0">16193 12912 0,'17'-36'16,"1"1"-16,17 0 0,0 0 16,1-18-16,34-36 15,-17 37-15,-18-1 16,18 0-16,-17 0 0,-1 18 0,18-36 16,-36 53-16,1 1 15,-18-1 1,-18 36-1,-17-1-15</inkml:trace>
  <inkml:trace contextRef="#ctx0" brushRef="#br0">16263 12453 0,'-18'18'16,"1"17"-16,-1-17 15,-17 52-15,17-35 16,1 54-16,17-36 15,-18 17 1,18-35-16,35 1 0,1-19 16,34-17-1,-17-17-15,53-19 16,-71 19-16,36-19 16,-54 36-16</inkml:trace>
  <inkml:trace contextRef="#ctx0" brushRef="#br0">17727 6068 0,'0'-18'0,"18"-17"15,-18 17-15,-18-17 16,0 0-16,1 17 15,-1-17-15,1 35 0,-1-18 16,-17 0-16,17 18 16,0 0-16,1 18 0,-1 0 15,0 52 1,18 1-16,0-18 0,0 17 16,18-17-16,0 18 0,35 52 15,-36-70-15,19-18 16,-19 1-16,18 34 15,-35-52-15,0 0 16,-35-18-16</inkml:trace>
  <inkml:trace contextRef="#ctx0" brushRef="#br0">17410 6403 0,'35'0'16,"35"-18"-16,-34 18 15,52-17-15,-35 17 16,-18 0-16,-17 0 0,-1 0 16,19 0-1</inkml:trace>
  <inkml:trace contextRef="#ctx0" brushRef="#br0">18027 6350 0,'0'-18'15,"0"-17"1,-18 35 0,1-18-16,-19 18 15,19 18-15,-1 17 16,0-17-16,18 17 0,-17 1 15,34 16-15,1-16 16,17 17 0,-17-53-16,0 17 0,17 1 15,-17-18-15,17 0 16,-17-18-16,-1 1 0,-17-1 16,0 0-16,0-35 15,-17 1-15,17 34 16,-18 0-16,0-17 15,18 17-15,0 36 32,0 17-17,18-17-15,0 0 16,-1-1-16,18 18 16,1-17-16,-1 0 15,-17-18-15</inkml:trace>
  <inkml:trace contextRef="#ctx0" brushRef="#br0">18274 6491 0,'0'-18'15,"-18"1"1,18-1-16,0 1 15,0-19 1,0 19-16,0-1 16,18 0-1,0 18-15,-1 0 0,-17 18 16,18 0 0,-18-1-16,0 1 15,0-36 16,17 1-31,-17-1 16,36-17 0,-36-1-16,17 36 0,1-17 15,0 17 1,-1 35-16,-17 0 16,0-17-16,18 35 15,-18-35-15,0-1 0,0 1 16,18-1-1,-1 1-15,1-18 16</inkml:trace>
  <inkml:trace contextRef="#ctx0" brushRef="#br0">18627 6297 0,'17'18'0,"-17"-1"15,0 1-15,0 0 16,18-1-16,0 19 16,-18-19-16,17 18 15,1-17-15,0-18 16</inkml:trace>
  <inkml:trace contextRef="#ctx0" brushRef="#br0">18662 6174 0,'0'-18'31,"18"18"-15,-1 0-16</inkml:trace>
  <inkml:trace contextRef="#ctx0" brushRef="#br0">18768 5838 0,'0'53'15,"0"36"-15,17-36 16,-17-1-16,36 54 16,-36-53-16,17 53 15,1-71-15,0 18 16,-1-35-16,1-18 15,0 0-15,-1-35 16,1 17-16,-18 0 16,0-35-16,0 18 15,0 17-15,0 1 16,17 34 0,1 1-1,-18 17 1,18 1-16,-18-1 15,17-17-15,1 17 16,0 0-16,-18-17 16,17 17-16,-17 18 15,0-18-15,0 1 0,0 16 16,0-16-16,-17-19 16,-1 36-16,0-35 15,1 0-15,-19-18 16,19 17-16,-1-17 0,1 0 0,-36-17 15,17-1 1,19 0-16,-1-35 16,18 18-16,0 17 0,18-17 15,17 18-15,-17-19 16</inkml:trace>
  <inkml:trace contextRef="#ctx0" brushRef="#br0">19544 6227 0,'-35'-18'16,"-1"36"-1,36-1 1,0 1-16,0 35 16,18-36-16,0 1 15,-1 35-15,1-35 16,0-18-16,-1 35 16,-34-35-1,-1 0 1,0 0-16,1 0 15,-1 0-15,0 0 0,1-18 16</inkml:trace>
  <inkml:trace contextRef="#ctx0" brushRef="#br0">19738 6315 0,'18'17'15,"-18"19"1,-18-19-16,18 19 16,0-19-16,18 1 15,-1-18-15,18-18 16</inkml:trace>
  <inkml:trace contextRef="#ctx0" brushRef="#br0">19879 6297 0,'18'0'15,"-1"0"-15,1 0 16,17 0-1,-17 18-15,-18-1 16,0 1-16,-18 0 16,1-18-16,-1 17 15,18 1 1,0 0 0,18-18-16,17 17 15,-17-17-15,-1 0 16,1 18-16,17-18 15,-17 0 1,-1 0-16,1 0 16,-18-18-16,18 18 0,-1-17 15,-17-1-15,18-35 16,-18 35-16,-18-17 16,-17 35-1,17 0-15,1 0 0,-19 18 16,36-1-16,18 36 15,0-17 1,17-19-16,36 36 16,-19-35-16,-16-1 0,52 19 15,-53-36-15,0 0 16,-17 0-16,0-18 16,-54 0-1,19 18-15</inkml:trace>
  <inkml:trace contextRef="#ctx0" brushRef="#br0">8925 7655 0,'53'0'15,"-18"-17"-15,1 17 0,17-18 16,53 0-1,-71 18-15,71-17 16,-71 17-16,53 0 16,-70 0-16</inkml:trace>
  <inkml:trace contextRef="#ctx0" brushRef="#br0">8872 10283 0,'18'0'16,"0"0"-16,17-17 0,0 17 16,18 0-16,0-18 0,71 18 15,-72 0 1,1 0-16,36 0 15,-54 0-15,0 0 0,-17 0 16</inkml:trace>
  <inkml:trace contextRef="#ctx0" brushRef="#br0">17445 6297 0,'-35'0'16,"17"0"-16,0 0 15,36 0 17,17 0-17,18 0-15,35 0 0,1 0 16,16 0-16,19 0 0,35 0 0,-1 0 15,1 0-15,35 0 16,194 0-16,-211 18 16,193-18-16,-194 17 15,107-17 1,-178 18-16,54-18 0,-106 0 16,-18 0-1,-52 0-15,-19 0 16</inkml:trace>
  <inkml:trace contextRef="#ctx0" brushRef="#br0">17392 6491 0,'88'-18'15,"53"1"-15,-53-1 0,142 1 16,87-1 0,-158 18-16,159 0 15,-160 0-15,1 0 16,176 0-16,-194 18 16,124-18-1,-89 0-15,-105 0 16,-1 0-16,-52 0 15,0 0-15,-36 0 16,0-18-16,1 18 0,-71 0 16,35 0-1</inkml:trace>
  <inkml:trace contextRef="#ctx0" brushRef="#br0">17374 6597 0,'18'18'15,"70"-18"-15,-17 0 16,17 0-16,0 0 0,159 17 15,88-17 1,-158 0-16,17-17 16,0 17-16,211 0 15,-228 0-15,158 17 16,-194-17-16,-18 0 0,54 0 16,-124 0-16,-18 0 15,-53 0-15</inkml:trace>
  <inkml:trace contextRef="#ctx0" brushRef="#br0">9313 16404 0,'-17'18'16,"17"-1"-16,-18 72 15,18-36-15,0-1 16,0 37-16,-18 87 15,18-70-15,0-18 16,0 0-16,0 71 16,18-106-16,0 0 0,-1-35 0,19-1 15,17-34 1,-53-19-16</inkml:trace>
  <inkml:trace contextRef="#ctx0" brushRef="#br0">8819 16792 0,'-17'0'0,"34"0"16,-17-35-16,36 17 16,-1-17-16,0-18 0,71-88 15,0 18 1,-71 70-16,18 0 16,-35 17-16,17 19 0,0-1 15,-17 18-15,0 18 16,-1 17-1,19 18 1,-19-18-16,18 36 16,-17-54-16,0 19 0,17-19 15,-17 19-15,17-1 16</inkml:trace>
  <inkml:trace contextRef="#ctx0" brushRef="#br0">15699 15363 0,'17'18'15,"-17"17"1,18 1-16,-18-1 0,0 71 16,-18-53-16,18 88 15,-17-53 1,17-17-16,-18-19 0,18 1 15,18 0-15,-18-17 0,17-19 0,19 1 16,-36 0 0,17-36-16,1 0 15,-18 1-15</inkml:trace>
  <inkml:trace contextRef="#ctx0" brushRef="#br0">15311 15734 0,'17'-35'16,"1"-1"-1,35-17-15,-18 18 16,36-53-16,-36 53 15,35-71 1,-34 71-16,52-54 16,-53 54-16,18-18 15,-18 36-15,-17 17 16,0 0-16,-1 52 16,1-16-16,17 70 15,-17-54-15,35 37 16,-18-36-16,18 17 15,-35-35-15</inkml:trace>
  <inkml:trace contextRef="#ctx0" brushRef="#br0">23460 13529 0,'0'-18'16,"0"36"31,-18 0-32,0-1-15,-17 54 16,0-18-16,17-18 0,1 18 16,-19 53-16,19-36 15,-1-17-15,18 71 16,18-71-16,-1 0 16,19 52-16,-19-69 15,36 34-15,-18-34 16,1-1-16,-19-35 15,-17 17-15,18-17 0,-18 18 16,0-36 0</inkml:trace>
  <inkml:trace contextRef="#ctx0" brushRef="#br0">23654 14005 0,'17'0'31,"1"0"-31,35 36 16,-35-19-1,52 18-15,-35 1 16,1-19-16,52 36 16,-53-35-16,18 35 15,-18-35-15,18-1 16,-35 1-16,0-1 15,-18-34 17,-18-1-32</inkml:trace>
  <inkml:trace contextRef="#ctx0" brushRef="#br0">24183 13847 0,'0'35'15,"-18"-18"-15,1 19 16,-36 52-16,35-35 16,-17-18-16,-18 71 15,18-71-15,-1 18 16,19-18-16,-1-17 15,0-18-15,1 18 0</inkml:trace>
  <inkml:trace contextRef="#ctx0" brushRef="#br0">24571 14217 0,'0'18'15,"-18"-1"-15,18 1 0,-17 35 16,-1-18 0,0-17-16,1-1 0,17 1 15,0 0-15,-18-18 16</inkml:trace>
  <inkml:trace contextRef="#ctx0" brushRef="#br0">24924 14058 0,'0'-17'15,"0"52"1,0 18 0,0-18-16,17-17 15,19 52-15,-36-52 16,17 0-16,1-1 16,0 1-16,17-1 0,-17-17 15,17 0-15,-18-17 16,1-1-16,-18-17 0,18 17 15,-18 1-15,17-36 16,1 35-16,-18 0 16,18 18-16,-18 18 15,17 17 1,1 36-16,-18-18 16,18 17-16,-18-17 15,0-17-15,0 16 16,0-16-16,-36 34 0,19-34 15,-36-1 1,35-18-16,-52-17 16,34 0-16,-34 0 15,34-17-15,-17-1 16,36 1-16,-1-1 0,1 0 16,17 1-1,17-1-15</inkml:trace>
  <inkml:trace contextRef="#ctx0" brushRef="#br0">25418 13335 0,'70'35'16,"-35"-17"-16,36 70 15,-36-35-15,1 0 0,34 106 16,-52-71-16,-1 88 15,-17-88-15,-17-17 16,17 0-16,-18-18 0,-17-1 16,0 37-1,-1-54-15,19-17 0,-19 17 16,1-18-16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9T02:15:2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4815 12876 0,'0'0'0,"0"-17"0,0-19 16,-17 36-16,-1-35 15,1 18-15,-36 17 16,35 0 0,-53 17-16,36 18 15,-35 36-15,52-18 16,18 35-16,0-53 15,35 18-15,-17-35 16,52-18 0,-34 0-16,-1-18 15,0 1-15,-17-19 0,17-16 16,-17-1-16,-18-18 16,0 36-16,0-1 15,-18 36-15,1 0 16,17 36-16,0 52 15,17-17-15,18 52 16,-17-52-16,0 52 16,-1-52-16,-17 34 15,0-69-15,-35 17 16,17-36 0,-52 1-16,35-18 15,-54-18-15,36-17 16,1 17-16,-19-70 15,53 0 1,36 53-16,0-18 0</inkml:trace>
  <inkml:trace contextRef="#ctx0" brushRef="#br0">5080 12365 0,'0'-71'15,"-18"89"1,1 53 0,-1 70-1,0-53-15,18-18 16,0 19-16,0 52 0,18-88 15,0 0-15,35 35 16,-18-71-16,0 1 16,0 0-16,36-18 15,-36-18-15,1-17 16</inkml:trace>
  <inkml:trace contextRef="#ctx0" brushRef="#br0">5380 12541 0,'0'18'31,"35"0"-15,-17-1-16,17 1 0,18-1 16,-18 1-16,-17-18 15,0 35-15,-1 1 16,-17-19-16,-17 36 15,17-18-15,0-17 16,0 0-16,0-1 0,0 1 16,0 17-16,17-17 15,-17 0-15,35-1 16,-17-17 0,-18-17-1,-18-1 1</inkml:trace>
  <inkml:trace contextRef="#ctx0" brushRef="#br0">5415 12771 0,'35'0'15,"36"-18"1,-36 18-16,18-18 16,35 18-16,-35-17 15,-35 17-15,0 0 16</inkml:trace>
  <inkml:trace contextRef="#ctx0" brushRef="#br0">5838 12294 0,'71'89'15,"-36"-37"-15,36 54 16,-53-53-16,17 53 16,-18-53-16,-17 0 15,18-18-15,-18 18 0,-18 18 16,18-36 0,-17-17-16</inkml:trace>
  <inkml:trace contextRef="#ctx0" brushRef="#br0">6650 12612 0,'18'0'15,"-1"0"1,18 0-16,1 0 0,34 0 15,-34 0-15,16 0 16,-16 0-16,-36 17 16</inkml:trace>
  <inkml:trace contextRef="#ctx0" brushRef="#br0">6791 12894 0,'18'35'15,"35"-35"-15,-18 0 16,53-35 0,-53 17-16,1 18 0</inkml:trace>
  <inkml:trace contextRef="#ctx0" brushRef="#br0">7832 12541 0,'17'36'0,"-17"34"0,18-17 16,-18 35-16,18-17 15,-18-54-15,17-17 16,-17-17 0,-17-54-1,17 36-15,-18 0 16,18-36-16,0 53 16,0 1-16,18 17 0,-1 0 15,19 17-15,-19 1 16,18 17-1,-17-17-15,17 17 16,-17-35-16,0 18 16,-18-36-1,0-17 1,0 17-16,17-17 16,-17 0-16,18 17 0,17 1 15,-17-1-15,-1 18 16,1 0-16,0 18 0,-1 17 0,1 0 15,0 36-15,-1-18 16,1 17 0,35-17-16,-36-18 15,1-35-15</inkml:trace>
  <inkml:trace contextRef="#ctx0" brushRef="#br0">8502 12665 0,'-53'53'16,"0"35"-1,35 0-15,36-35 16,17-35-16,36-1 16,17-34-1,-53-1-15,-17 0 0,17-35 16,-17 0-1,-36 18-15,-17-18 16,17 36-16,18-1 16,-17 0-16,-1 18 0,18 18 15,18 17 1,-1-17-16,36 17 16,-35-17-1,17-1-15,18 1 16,-35 0-16,17-18 15,-17 0 1,-18-18-16,-18 0 16,18-34-16,-18 34 15,18 0-15,0 1 0,-17 17 16,34 0 0,1 17-16,0 1 15,35 17-15,17 0 16,-52-17-16,17 0 15,0-1-15,-17 1 16,17 0-16,-17-18 0,-18 17 16</inkml:trace>
  <inkml:trace contextRef="#ctx0" brushRef="#br0">9119 12718 0,'-17'0'0,"-1"17"16,0 1-16,-17 35 16,0-18-16,17 36 15,1-36-15,-1 18 16,18-18-16,0-17 16,18-18-16</inkml:trace>
  <inkml:trace contextRef="#ctx0" brushRef="#br0">9843 12188 0,'-18'36'16,"0"17"-16,18-18 16,-35 88-16,35-52 15,0 88-15,18-89 16,35 54-16,-18-89 16,0 0-16</inkml:trace>
  <inkml:trace contextRef="#ctx0" brushRef="#br0">10213 12524 0,'-53'35'15,"35"0"-15,1 36 16,17-54-16,17 1 0,1 0 15,70 17-15,-53-35 16,1 0-16,52-35 16,-53-1-16,1 19 0,-19-36 15,-17 18 1,0 17-16,-70-35 0,34 35 16,-34 1-1,52 17-15,-17 0 0,17 17 16,18 1-1</inkml:trace>
  <inkml:trace contextRef="#ctx0" brushRef="#br0">10813 12806 0,'-18'53'15,"-35"0"1,35-36-16,-34 36 16,34-35-16,0 0 15,1-1-15</inkml:trace>
  <inkml:trace contextRef="#ctx0" brushRef="#br0">11324 12383 0,'0'-18'16,"35"18"-16,1-18 15,-1 18-15,-17 0 16,35 18-16,-53 0 16,17-1-1,-17 1-15,0 35 16,-17-36-16,-1 19 0,0 17 15,1-36-15,17 36 16,17-18 0,-17-17-16,53 17 15,-35-35-15,17 0 0,-17 0 16,17 0-16,0 0 16,-35-17-16</inkml:trace>
  <inkml:trace contextRef="#ctx0" brushRef="#br0">11324 12577 0,'53'35'16,"18"-35"-16,17 17 16,0-34-1,-35-1-15,-35 18 16</inkml:trace>
  <inkml:trace contextRef="#ctx0" brushRef="#br0">11836 11959 0,'88'71'15,"-53"-18"1,53 52-16,-52-34 16,17 53-16,-53-54 15,0 89-15,-18-89 16,-17 1 0</inkml:trace>
  <inkml:trace contextRef="#ctx0" brushRef="#br0">4339 15187 0,'-17'-35'0,"-19"0"16,1 35-16,-18-18 16,18 18-1,0 18-15,-1-1 0,-17 18 16,18 36-16,17-36 16,18 1-16,18 34 15,0-52-15,35 17 16,-18-35-16,53-18 15,-70-17-15,35 0 16,-36 0-16,1 17 16,-18 0-16,0 1 0,0-1 15,0 36 1,18 70 0,-18-18-16,0-17 0,17 88 15,1-88-15,-18 0 16,17 35-16,-17-52 15,-17-1-15,-1-17 16,-35-1-16,36-17 16,-54-35-1,36 0-15,0-1 16,17 1-16,-17 0 0,17-18 16</inkml:trace>
  <inkml:trace contextRef="#ctx0" brushRef="#br0">4480 14499 0,'18'124'15,"-18"-54"1,18 1 0,17-1-1,0-34-15</inkml:trace>
  <inkml:trace contextRef="#ctx0" brushRef="#br0">4833 14570 0,'0'0'0,"-18"17"15,18 1-15,-17-18 0,-1 35 16,18-17-16,0 35 16,0-18-1,0 0-15,0 71 16,0-53-16,35 53 16,-17-53-16,0-18 0,17 36 15,-17-18 1,-1-36-16,1-17 15,0 18-15,-1-36 16</inkml:trace>
  <inkml:trace contextRef="#ctx0" brushRef="#br0">5062 14834 0,'36'18'15,"-19"-18"-15,54 18 16,-36-18 0,0 17-16,18 1 15,-35 0-15,-18-1 0,0 1 16,18 17-16,-36-17 16,0 35-16,1-36 15,34 19 1,1-19-1,35 1-15,-35-1 16,17-17-16,0 0 16,-17 0-16,-1 0 0,-17-17 15</inkml:trace>
  <inkml:trace contextRef="#ctx0" brushRef="#br0">5186 15011 0,'88'-18'16,"18"0"-16,-71 1 15,0 17-15</inkml:trace>
  <inkml:trace contextRef="#ctx0" brushRef="#br0">5539 14587 0,'35'36'15,"35"52"1,-52-35-16,17 17 0,1 71 16,-36-88-16,0 18 15,0-1-15,0-34 16,-18-1-16,-17 0 15,17-35-15</inkml:trace>
  <inkml:trace contextRef="#ctx0" brushRef="#br0">5997 14817 0,'36'17'16,"-19"-17"-16,1 18 0,35-18 15,-18 18 1,-17-18-16,17 17 16,-53 1-1</inkml:trace>
  <inkml:trace contextRef="#ctx0" brushRef="#br0">5944 15046 0,'36'35'15,"-1"-35"-15,18 18 16,-18-36-16,36 1 16,-54 17-16</inkml:trace>
  <inkml:trace contextRef="#ctx0" brushRef="#br0">7514 14517 0,'-35'-35'16,"35"17"-16,-18 0 16,-35 1-16,36 17 15,-36 17-15,18 1 16,17 17-16,-35 36 16,53-36-16,-18 0 0,1 36 15,17-36 1,0-17-16,0 17 15,17-17-15,-17-1 0,0 1 16,0 0 0,-17-18-1,-1 17-15,0-17 16,36-17 15,17 17-15,-17-18-16,0 18 15,-1 18-15,1-1 16,0-17 0,-18 18-16,0 17 0,0 18 15,-18-18-15,18 18 0,-18 0 16,-17 71-16,35-54 16,0 18-16,0-17 0,0 17 15,0 106 1,0-106-16,0 18 0,0-18 15,18 1-15,-1 52 16,1-88-16,0 17 0,-1-35 16,1 1-16,-1-1 15,1-17-15,0-1 0,-1-17 16,1-17 0</inkml:trace>
  <inkml:trace contextRef="#ctx0" brushRef="#br0">8202 14411 0,'-35'-18'16,"17"18"-16,-35 36 0,18-19 15,0 71-15,35-17 16,17 52-1,1-52-15,35 35 16,-18-53-16,0-36 16,18 19-16,0-36 0,53 0 15,-71-18-15,54-35 16,-72 18-16,19-53 16,-36 35-16,-53-35 15,17 52-15,-34-34 16,17 34-16,-18 1 15,36 18-15,-18 17 16,35 17-16,1 18 16,17-17-16</inkml:trace>
  <inkml:trace contextRef="#ctx0" brushRef="#br0">10125 14552 0,'17'53'16,"-17"-18"-16,36 36 16,-36-54-16,35 36 15,-17-17-15,-1-19 16,1-34 0</inkml:trace>
  <inkml:trace contextRef="#ctx0" brushRef="#br0">10072 14305 0</inkml:trace>
  <inkml:trace contextRef="#ctx0" brushRef="#br0">10583 14093 0,'-35'0'0,"17"0"15,1 53 1,17 0-16,0 0 0,17 53 15,1-35-15,35 34 16,-35-52 0,17 36-16,-17-72 15,-18 36-15,0-35 16</inkml:trace>
  <inkml:trace contextRef="#ctx0" brushRef="#br0">10548 14534 0,'18'-17'16,"-1"-1"0,19 1-16,-19 17 0,36 17 15,-18-17-15,-17 0 16</inkml:trace>
  <inkml:trace contextRef="#ctx0" brushRef="#br0">11553 14305 0,'0'-17'15,"36"17"1,-19-18-16,72 18 15,-36 0-15,52 0 16,-52 0 0,-17 18-16,16-1 15,-34 36 1,-18-18-16,-18 36 16,-17-18-16,0 17 0,17-52 15,1 53 1,-1-54-16,36 18 15,-1-17-15,36-18 16,-18 0 0,-17-18-16,35 1 15,-53-1-15</inkml:trace>
  <inkml:trace contextRef="#ctx0" brushRef="#br0">11712 14464 0,'18'0'0,"52"18"16,-17-18-16,-17 0 0,87 0 15,-70 0 1,-18 0-16,1-18 0</inkml:trace>
  <inkml:trace contextRef="#ctx0" brushRef="#br0">12788 14146 0,'18'0'0,"-36"0"16,-35 36 0,36-19-16,-19 1 0,1 0 15,-53-1-15,53 1 16,-18 17-16,35-17 16,0-1-1,18 1-15,36 17 16,-19-17-16,54 17 15,-18-17-15,-18 0 16,18 17-16,-18-18 0,36 19 16,-54-19-16,19 19 15,-19-36-15,-17 17 16</inkml:trace>
  <inkml:trace contextRef="#ctx0" brushRef="#br0">13458 14129 0,'-35'17'15,"-18"19"1,36 52-16,17-35 16,17 53-1,1-36-15,35 18 16,-18-35-16,71-17 0,-53-19 16,35-34-1,-35-1-15,18-53 16,-54 36-16,18-71 15,-35 53-15,-17-35 16,-1 53-16,-17-18 0,-71 0 16,53 35-1,0 1-15,-70-1 16,70 18-16,0 18 0,0-1 16</inkml:trace>
  <inkml:trace contextRef="#ctx0" brushRef="#br0">8343 15804 0,'0'0'0,"0"18"15,0 0-15,0 52 16,0-17-16,0 35 16,18-35-16,-18 0 15,0 35 1,0-17-16,0-53 0,0 17 16,0-17-16</inkml:trace>
  <inkml:trace contextRef="#ctx0" brushRef="#br0">10301 16087 0,'18'35'0,"-18"0"15,17 1-15,-17-19 0,36 36 16,-36-35 0,17-18-16</inkml:trace>
  <inkml:trace contextRef="#ctx0" brushRef="#br0">10248 15681 0,'18'0'15,"-1"0"-15</inkml:trace>
  <inkml:trace contextRef="#ctx0" brushRef="#br0">10742 15522 0,'-35'-17'15,"-18"-1"1,35 18-16,-17 35 16,35 53-1,0-17-15,35 70 16,-17-70-16,0-1 15,17-17-15,-18 0 0,36 35 16,-53-70-16,18 17 16,-18-17-16,-18-18 15</inkml:trace>
  <inkml:trace contextRef="#ctx0" brushRef="#br0">10530 16140 0,'53'-18'15,"-17"0"1,-1 1-16,71-19 16,-53 19-16,0 17 0,-18-18 15</inkml:trace>
  <inkml:trace contextRef="#ctx0" brushRef="#br0">11677 15734 0,'0'18'15,"18"-18"1,-1 0-16,19 17 16,34 1-16,-35-1 15,18 19-15,-35-1 16,17 0-16,-17 1 15,-18 16-15,0-16 16,-18 17 0,18-18-16,0 0 15,0-17-15,18 0 16,-1-1-16,19-17 0,17 0 16,-18 0-1,-17 0-15,-1 0 16,-17-17-1,-17 17-15</inkml:trace>
  <inkml:trace contextRef="#ctx0" brushRef="#br0">11800 15998 0,'89'18'16,"-36"-18"-16,35 0 15,-53-18-15,0 18 0</inkml:trace>
  <inkml:trace contextRef="#ctx0" brushRef="#br0">12718 15681 0,'-18'0'0,"36"18"15,70 70 1,18-35 0,-53-36-16,52 36 15,-52-35-15,-17-18 16,34 35 0,-35-17-16,-52 17 15,-18-35 1,-36 35-16,18-17 15,-53 17 1,53-17-16,-17 17 16,34-17-16,1 0 15,35-1-15,18-17 16</inkml:trace>
  <inkml:trace contextRef="#ctx0" brushRef="#br0">13758 15734 0,'-17'-18'16,"-1"18"-1,-17 53-15,17-18 16,18 54-16,0-54 15,53 71 1,-18-71-16,36 18 16,-18-35-16,53-18 15,-71-18-15,53-17 16,-53-1-16,1-34 16,-36 35-16,-36-54 15,1 54-15,-53-35 16,35 34-16,-70 1 15,52 35-15,-52 18 16,70-1-16</inkml:trace>
  <inkml:trace contextRef="#ctx0" brushRef="#br0">7902 17180 0,'0'-17'31,"0"34"-16,0 1 1,0 0-16,0 34 16,0-16-16,0 17 15,18-18-15,17-17 16,0-1-16,1-17 16,-1 0-16,0-17 15,-17-19-15,0 1 16,-1 17-16,-17 1 15,0-1-15,-17-17 16,17 17-16,0 1 16,0 34 15,17 18-15,-17-17-16,18 53 15,-1-54 1,1 19-16,0-1 15,-18-17-15,17-1 16,-17 1 0,-17-18-16</inkml:trace>
  <inkml:trace contextRef="#ctx0" brushRef="#br0">8273 17286 0,'0'18'0,"0"-1"16,17 19-1,-17-19-15,0 1 0,0 0 16,0-36-1,0-17 1,0 17-16,0 0 16,0-35-16,0 36 15,18-1-15,-18 1 0,18-1 16,17 18 0,-18 0-16,1 0 0,0 18 15,-1 17-15,1 18 16,-18-36-16,18 19 0,-18-19 15,0 1-15,17 0 16</inkml:trace>
  <inkml:trace contextRef="#ctx0" brushRef="#br0">8643 17268 0,'-18'0'15,"1"0"1,17 18-16,-18 17 16,1-17-16,17 17 15,17 1-15,1-1 16,-1-35-16,19 18 15,-19-36-15,19 0 16,-36 1 0,17-36-16,1 17 15,-18 19-15,-18-54 16,18 36-16,-17 0 0,-1-18 16,0 17-1,1 1-15,-1 0 0,0 0 0,1 17 16,-1 0-16,1 1 15,17 52 1,0 36 0,17-1-1,-17-35-15,18 1 16,-1-1-16,36 35 16,-17-52-16,-19 17 0,19-17 15,-19 0-15,18-1 16</inkml:trace>
  <inkml:trace contextRef="#ctx0" brushRef="#br0">8802 17321 0,'17'0'16,"1"0"-1,0 0 1,17-17-16,-17 17 15,-1-18-15,1 0 16,-18-17 0,0 18-16,-18 17 0,1-18 15,-1 0 1,0 18-16,18 18 16,-17 0-16,17 17 15,17 0-15,1-17 0,0-1 16,-1 19-16,36-19 15,-18-17-15,18 0 16,-35-17-16,0-1 16,17-17-16,-17-1 15,-18-16-15,0 16 16,-18-17-16,0 36 16,1-36-16,-1 18 15,-17-36 1,17 53-16,-17-17 15,17 35-15,1 35 16,17 1-16,0-1 0,17 53 16,18 0-1,-17-35-15,0-18 16,-1 1-16,1 17 16,0-36-16,-1 1 0,-17-36 31,0 1-16,0-1-15,18 0 16,0 1 0,-1-1-1,1 18-15,0 18 0,-1-18 16,1 17-16,-18 1 16,17 0-1,-17-1-15,0-34 47</inkml:trace>
  <inkml:trace contextRef="#ctx0" brushRef="#br0">9278 17304 0,'0'17'15,"0"1"1,18 0-1,-1-1 1,1-17 0,0 0-16,-1-17 15,1-1 1,0 0-16,-18-17 16,17 0-1,-17 0-15,0-18 16,0 35-16,0-35 15,0 18-15,-17 17 16,-1 18-16,18 35 16,0 36-1,0-36 1,18 18-16,-1 35 16,1-52-16,17-1 0,-17 0 15,-1-35-15,36 18 16,-35-18-16,0 0 0,-18-18 15</inkml:trace>
  <inkml:trace contextRef="#ctx0" brushRef="#br0">10548 17286 0,'-18'18'16,"36"-18"0,-18 17-16,18 19 15,-18-19-15,17 1 0,1-18 16,-18 18-16,18-18 16</inkml:trace>
  <inkml:trace contextRef="#ctx0" brushRef="#br0">10566 17092 0,'0'-18'16,"17"1"-16,1 17 15</inkml:trace>
  <inkml:trace contextRef="#ctx0" brushRef="#br0">10848 16863 0,'-35'-35'15,"17"17"-15,-17-17 16,17 35-16,0 53 15,18-18-15,0 18 16,18 0-16,-18 0 0,53 70 16,-35-70-16,17-18 15,-17 0-15,17-17 16,-18 17-16,1-17 16,0 0-16,-36-36 15,0 18 1</inkml:trace>
  <inkml:trace contextRef="#ctx0" brushRef="#br0">10813 17268 0,'0'-17'16,"0"-1"0,17 18-16,36-17 15,-18-1-15,36 0 16,-53 1-16,35 17 16,-36 0-16,1-18 15</inkml:trace>
  <inkml:trace contextRef="#ctx0" brushRef="#br0">11836 16863 0,'-18'0'15,"-17"0"1,52 17 15,1-17-31,0 18 0,17 0 16,-17-18 0,-1 17-16,36 1 15,-35-18-15,-1 0 0,19 0 16,17 0-16,-36 0 15,1 0-15,0 0 16,-1 0-16,-34 0 172,34 0-110,-17 18 1,0-1-47,0 1-16,0 0 0,-17 52 15,-1-52 1,-17 52-16,17-34 15,0-19-15,-17 18 16,35-17-16,-18 0 0,1-18 16,17 17-1,17-17 1,1 0-16,0 18 0,17-18 16,0 0-16,-17 18 15,35-1-15,-36-17 16,36 0-16,-35 0 15,0 0-15,-1 0 16,1-17-16</inkml:trace>
  <inkml:trace contextRef="#ctx0" brushRef="#br0">11959 17145 0,'35'0'16,"-17"0"-16,17 0 16,36-18-16,-36 1 15,53-1 1</inkml:trace>
  <inkml:trace contextRef="#ctx0" brushRef="#br0">12682 17074 0,'18'0'15,"17"0"1,1 0-16,-1-17 15,-18 17-15</inkml:trace>
  <inkml:trace contextRef="#ctx0" brushRef="#br0">12647 17233 0,'18'0'15,"35"0"1,-18-17-16,35-1 15</inkml:trace>
  <inkml:trace contextRef="#ctx0" brushRef="#br0">13247 17074 0,'0'18'32,"0"35"-17,0-18-15,17-17 0,1 17 16,0-17-16,35 17 16,-18-17-16,35-18 15,-34 0-15,34-36 16,-52 19-16,17-54 15,-17 36-15,-18-36 16,-18 36-16,-52-35 16,34 34-16,-69-17 15,52 36-15,-18-1 16,-35 36 0,0 17-16,71-17 15,-18-1-15</inkml:trace>
  <inkml:trace contextRef="#ctx0" brushRef="#br0">7338 16422 0,'0'0'0,"0"17"47,0 1-31,0 17-16,0 18 15,0-17-15,0 69 16,0-34-16,0 0 15,-18 70-15,18-71 16,0 1-16,18 17 16,-1-53-16,1 0 0,0 1 15,17-19-15,18 19 16,-18-36-16,0 17 16,-17-17-16,17 18 0,-17-18 15,0 0-15,-1 0 16,1 18-16,-18-1 15,18 1 1,-1 0 0,1-1-16,-1-17 15</inkml:trace>
  <inkml:trace contextRef="#ctx0" brushRef="#br1">7796 17233 0,'0'18'0,"-17"-18"31,34 0 16,-17-18-31,36 18-16,-19 0 16,19-17-16,-19 17 15,36-18 1,-18 18-16,36 0 15,-18-18-15,-18 18 0,18 0 16,0-17-16,53-1 16,-53 18-16,17-18 0,36 1 15,-35 17-15,35 0 16,-36 0 0,54 0-16,-54 0 15,71 17-15,-70-17 16,88-17-16,-89 17 15,106-18-15,-87 0 16,105 1 0,-106-1-16,88 1 15,-70-1-15,-18 18 16,1-18-16,-1 18 0,0 0 16,0 0-16,0 0 0,0 0 0,1 0 15,-1 18-15,-18-18 16,89 18-16,-71-18 15,1 0-15,69 0 16,-69 0-16,-19 0 0,106 17 16,-105-17-16,17 0 15,71 0 1,-71 18-16,0-18 0,89 0 16,-89-18-16,0 18 15,71 0-15,-89 0 16,72-17-1,-72 17-15,36 0 0,-36 0 16,36 0 0,-53 0-16,35-18 15,-35 18-15,18 0 16,-36 0-16,18 0 16,-35 0-16,-36 0 15,0 0 1,-17 0-16</inkml:trace>
  <inkml:trace contextRef="#ctx0" brushRef="#br1">7796 17251 0,'-17'0'0,"-19"-18"16,19 18-16,-18 0 16,17 0-16,36 0 46,-1 0-46,36 0 16,0 0-16,-18 0 0,18 0 16,-17 0-16,87 0 15,-70 0-15,70 0 16,-34 0-16,-19 0 16,107 0-16,-89 0 15,123 0-15,-87 0 16,105-17-16,-105 17 15,-1 0-15,18 0 16,0 0-16,-17 0 16,17 0-16,0 0 0,0 0 0,141 0 15,-123 0-15,0 0 16,17-18-16,-17 18 16,17 0-16,160-18 15,-160 18-15,0-17 0,1 17 16,-1 0-16,159 0 15,-176 17-15,176 1 16,-176-18-16,0 0 0,-18 0 16,0 0-16,0 0 0,-18-18 15,89 1 1,-124-1-16,-17 18 0,35-35 16,-71 35-1,0-18-15,-35 0 0</inkml:trace>
  <inkml:trace contextRef="#ctx0" brushRef="#br1">13264 16175 0,'18'0'0,"0"0"31,-1 0-15,-17-18 62,18 18-62,-36 0 31,1 18-16,-19-18-31,19 18 15,-18-18-15,17 17 16,0-17-16,1 0 0,-19 18 16,-17-1-1,18 1-15,0-18 0,-18 35 16,18-17-16,-36 17 16,53-17-16,1 0 0,-1-1 15,36-17 1,-1 0-1,1-17-15</inkml:trace>
  <inkml:trace contextRef="#ctx0" brushRef="#br1">8819 17974 0,'-17'0'15,"34"18"32,19-1-31,-1 1-16,18 0 15,-35-1-15,17 1 16,-35 0 0,17-1-16,-17 36 0,-17-35 15,17 17-15,-35 36 16,-1-19-1,19-16-15,-1-1 0,18-17 16,18 17-16,-1-17 16,36-18-16,-18 0 15,1 0-15,34-18 16,-34 0-16,17-35 16,-36 36-16,-17-19 15</inkml:trace>
  <inkml:trace contextRef="#ctx0" brushRef="#br1">8819 18256 0,'71'18'16,"-36"0"-16,36-18 15,-36 17-15,0-17 0,36 0 16</inkml:trace>
  <inkml:trace contextRef="#ctx0" brushRef="#br1">9278 18115 0,'35'18'15,"-17"-18"-15,0 0 0,-1 0 0,36-18 16,-35 18 0,17 0-16</inkml:trace>
  <inkml:trace contextRef="#ctx0" brushRef="#br1">9419 18239 0,'18'17'15,"17"-17"1,0 0-16,18-17 16</inkml:trace>
  <inkml:trace contextRef="#ctx0" brushRef="#br1">9984 18062 0,'-36'53'31,"19"-35"-31,-1 17 0,18 0 0,0 36 15,35-36 1,1-17-16,52-1 16,-53-17-16,0-17 15,-17 17-15,17-18 0,1-35 16,-19 36-16,-17-19 16,-17 19-16,-1-1 15,0-17-15,-17 17 0,17 1 16,-17 17-16,-18-18 15,36 18-15,-1 0 16,18 18-16,0-1 16,18 1-16</inkml:trace>
  <inkml:trace contextRef="#ctx0" brushRef="#br1">10425 18221 0,'0'18'15,"17"-18"17</inkml:trace>
  <inkml:trace contextRef="#ctx0" brushRef="#br1">10619 18133 0,'-36'35'16,"36"18"-1,0-18 1,18-17-16,35 17 0,17-35 16,-34 0-1,34 0-15,-52-17 16,0 17-16,-1-18 0,-34 0 15,-1-17 1,0 17-16,-35-17 16,18 35-16,-18-18 15,18 18-15,17 0 16,36 0 0,0 0-1</inkml:trace>
  <inkml:trace contextRef="#ctx0" brushRef="#br1">11060 18186 0,'-18'53'16,"18"-36"-16,18 1 15,-1 0 1,1-1-16,17-34 15,-17 17-15,17-36 16,-35 19-16,0-36 16,-18 35-16,-17 0 15,18 1-15,-19 17 16,19 0-16,-1 0 16,18 17-1</inkml:trace>
  <inkml:trace contextRef="#ctx0" brushRef="#br1">11412 18186 0,'0'17'16,"-17"1"-16,17 0 15,0-1-15,0 1 0,17 0 16,1-18-16,17 17 16,-17-17-16,35 0 15,-36-17 1,19-1-16,-36 0 16,0 1-16,0-1 15,-18 0-15,0 1 16,-17 17-1,18 0-15,17-18 16,17 18 0</inkml:trace>
  <inkml:trace contextRef="#ctx0" brushRef="#br1">11765 18203 0,'18'18'16,"-18"0"0,17-1-16,19 1 15,-19-18-15,19-18 16,-19 18-16,-17-17 16,18 17-1</inkml:trace>
  <inkml:trace contextRef="#ctx0" brushRef="#br1">11924 18186 0,'-18'0'16,"1"0"-1,-1 0 1,36 0 15</inkml:trace>
  <inkml:trace contextRef="#ctx0" brushRef="#br1">12083 18239 0,'17'0'15,"1"0"1</inkml:trace>
  <inkml:trace contextRef="#ctx0" brushRef="#br1">12365 18203 0,'18'0'16,"-1"0"-16</inkml:trace>
  <inkml:trace contextRef="#ctx0" brushRef="#br1">12594 18186 0</inkml:trace>
  <inkml:trace contextRef="#ctx0" brushRef="#br1">12788 18168 0,'0'18'0,"18"-18"16</inkml:trace>
  <inkml:trace contextRef="#ctx0" brushRef="#br1">12894 18168 0,'18'0'16</inkml:trace>
  <inkml:trace contextRef="#ctx0" brushRef="#br1">13406 17974 0,'0'-18'0,"-18"18"15,0 0-15,1 0 16,-1 18-16,-17 35 15,-1 18 1,36-1 0,0-17-16,36 0 0,-19-18 15,1-17-15,17-18 0,18 0 16,-18 0-16,1-18 16,34-35-1,-52 18-15,0 0 0,-18-36 16,-18 54-16,-17-19 15,-1 1-15,1 17 0,-53 1 16,35 17 0,18 0-16</inkml:trace>
  <inkml:trace contextRef="#ctx0" brushRef="#br1">2328 15081 0,'-35'-17'15,"17"17"-15,1 0 16,34 0-1,54 35-15,-36 0 16,106 0 0,-70-35-16,105 18 0,-105-18 15,-1-18-15,1 1 16,0-1-16,17-35 16,-71 18-16,1-18 15</inkml:trace>
  <inkml:trace contextRef="#ctx0" brushRef="#br1">2822 14728 0,'53'53'16,"-18"-35"-16,1 17 0,52 18 15,-35-17 1,70 16-16,-70-34 15,53 53-15,-71-36 16,1 18-16,-19-18 16,-17 18-16,-35-18 15,-36 36 1,18-36-16,1 0 16,-19 1-16,18-1 0,-53 53 15,53-53-15</inkml:trace>
  <inkml:trace contextRef="#ctx0" brushRef="#br0">21414 12647 0,'0'-35'16,"-18"-18"-1,0 35-15,-35-17 16,36 17-16,-18 18 0,-1 0 16,-52 36-1,35 34-15,18-17 16,35-18-16,0 36 15,35-18 1,-17-36-16,52-17 0,-34 0 16,34-17-1,-35-1-15,18-35 16,-35 36-16,-18-19 16,0 19-16,18-1 0,-18 0 15,0 36-15,0 53 16,0-18-1,0-1-15,35 72 16,-35-71-16,18 0 0,-1 0 16,-17-18-16,0 0 15,0-17-15,0 17 0,-17-17 0,-1-1 16,-53 1 0,18-18-16,1 0 0,16 0 15,-52-35-15,53 17 16,17 1-16,-17-36 15,35 17-15,0 1 0</inkml:trace>
  <inkml:trace contextRef="#ctx0" brushRef="#br0">21678 12100 0,'-17'18'16,"-1"52"-1,18-17-15,-18 0 0,18 88 16,0-70-16,0-18 16,0 17-16,18-17 0,17 53 15,-17-71-15,-1 1 16,54-1-16,-53-35 15,17 0-15</inkml:trace>
  <inkml:trace contextRef="#ctx0" brushRef="#br0">21943 12435 0,'0'-17'16,"35"34"-16,-17-17 15,35 18-15,-36-18 16,1 18-16,0-1 0,-18 1 16,0 35-16,0-18 15,0 0-15,0-17 16,0 35 0,0-18-16,0-17 15,17 0-15,1-1 16,17-17-16,-17 0 15,-1-17 1,-17-1-16,-17 18 16</inkml:trace>
  <inkml:trace contextRef="#ctx0" brushRef="#br0">21925 12682 0,'-17'0'0,"34"18"15,1-18 1,17 0-16,53-18 15,-52 1-15,16 17 0,-16-18 16,34 0-16,-52 1 16</inkml:trace>
  <inkml:trace contextRef="#ctx0" brushRef="#br0">22225 12136 0,'35'35'16,"36"53"-16,-36-35 16,36 70-1,-36-70-15,-17 71 16,-1-54-16,-17-17 0,-17 35 16,-1-35-1,18-35-15,-35 35 0,35-35 16,-18-18-16</inkml:trace>
  <inkml:trace contextRef="#ctx0" brushRef="#br0">22895 12488 0,'18'0'16,"17"18"-1,0-18 1,-17 0-16,17 0 0,18 0 15,-35 0-15,0 0 16,-18 18-16</inkml:trace>
  <inkml:trace contextRef="#ctx0" brushRef="#br0">22895 12629 0,'18'18'16,"35"0"-16,-36-18 15,54-18 1,-36 18-16,1 0 16,-19 0-16</inkml:trace>
  <inkml:trace contextRef="#ctx0" brushRef="#br0">24130 12400 0,'-18'18'16,"18"17"-16,0 53 15,0-35-15,0-18 0,18 18 16,-18-35-16,18 0 16,-18-36-1,0-53 1,0 36-16,-18-53 16,18 70-16,0-17 15,0 17-15,35 36 16,-17 0-16,17 35 15,-17-18-15,17 18 16,-17-36-16,17 1 16,-35 0-16,18-36 15,-1 0 1,-17-34 0,18 16-16,-18 19 0,18-19 15,-18 19 1,35 34-1,-17 1-15,-1 35 16,1-35-16,-1 34 16,1-16-16,17-1 15,-17-35-15,17 18 16,-17-18-16</inkml:trace>
  <inkml:trace contextRef="#ctx0" brushRef="#br0">24730 12506 0,'-36'53'31,"19"-35"-31,17 17 0,-18 0 16,18 0-16,18-17 0,17 35 16,-17-53-1,-1 18-15,19-18 0,-19-18 16,19 0-1,-36 1-15,0-19 16,0 1-16,-36 0 16,36 0-16,-35-1 15,17 36-15,36 18 32,17 17-17,-17-17-15,0-1 0,-1-17 16,1 18-16,-1-18 15,1 0-15,-18-18 16,0 1-16,18-1 16,-1 18-1,1 0 1,0 0-16,17 18 16,-17-1-16,52 36 15,-35-35-15,1 17 0,52 1 16,-53-36-16,0 0 15,18 17-15,-35-34 16,-18-1 0</inkml:trace>
  <inkml:trace contextRef="#ctx0" brushRef="#br0">25294 12577 0,'-35'-18'16,"0"53"-1,-18 18 1,35-18-16,-17 36 15,17-53-15,18 34 16,0-34-16,0 0 0,0-1 16</inkml:trace>
  <inkml:trace contextRef="#ctx0" brushRef="#br0">25929 12188 0,'-17'0'15,"-19"53"1,36-17-16,-17 52 16,17-35-16,0 17 15,0-17-15,17 53 16,1-53-16,0-18 0,17 36 15,0-18 1,-17-53-16,17 17 0,-17-17 16</inkml:trace>
  <inkml:trace contextRef="#ctx0" brushRef="#br0">26458 12453 0,'-17'18'0,"-1"35"16,0-18-16,18 18 0,0-18 16,18 18-16,0-18 15,52 1-15,-34-36 16,34-18-1,-35 0-15,18-17 16,-35 0-16,-18 17 0,0-17 16,0 0-16,-35-36 15,-1 53-15,19-17 16,-19 17-16,1 18 16,18 0-16,17 18 0,0 35 15,0-18-15</inkml:trace>
  <inkml:trace contextRef="#ctx0" brushRef="#br0">27093 12629 0,'-17'-17'15,"-1"17"-15,18-18 16</inkml:trace>
  <inkml:trace contextRef="#ctx0" brushRef="#br0">27393 12471 0,'-17'0'15,"-19"0"1,19 17-16,-1 19 16,0-1-16,18 18 15,18 0 1,-18-36-16,35 19 0,-17-19 16,17-17-16,-17 18 0,35-18 15,-18 0-15,0-35 16,-17 17-16,0-35 15,-18 35 1,-36-34-16,19 16 16,-19 1-16,1 17 15,-18 1 1,36 17-16,-1 0 0,18 17 16,18 19-1,-18-19-15</inkml:trace>
  <inkml:trace contextRef="#ctx0" brushRef="#br0">27728 12365 0,'0'18'15,"0"34"1,0-16-16,0 17 16,0 35-16,0-35 15,18 17-15,0-34 16,-1 16 0,-17-34-16,0 0 0,18-18 15</inkml:trace>
  <inkml:trace contextRef="#ctx0" brushRef="#br0">28187 12647 0,'18'-18'31,"-1"18"-31,19 0 16,-19 0-16,36 0 16,-35 18-16,52-18 15,-52 0-15,0 18 16,-18-1-16,-18 1 15,0 17 1,-17 18-16,17-35 16,1 35-16,17-18 15,17 0-15,1-17 16,35 17-16,-35-17 16,34-18-1,-34 0-15,0 0 16,-18-18-16,-18 1 15</inkml:trace>
  <inkml:trace contextRef="#ctx0" brushRef="#br0">28152 12771 0,'17'0'16,"36"0"-1,-17 17-15,52-17 16,-35 0-16,0 18 0,17-18 15,-52 0-15</inkml:trace>
  <inkml:trace contextRef="#ctx0" brushRef="#br0">28998 12859 0,'0'53'16,"-35"17"-1,-53 18 1,70-70-16,-52 35 16</inkml:trace>
  <inkml:trace contextRef="#ctx0" brushRef="#br0">29651 12559 0,'0'-18'0,"18"18"15,52 0 1,-17 0-16,53 18 16,-53-18-16,53 53 15,-89-36-15,19 54 16,-36-53-16,-36 52 16,19-35-16,-36 18 15,17-35-15,19 0 16,17 17-1,0-17-15,53-18 16,-36 0 0,19 0-16,17-18 0,-36 18 15,-17-18-15,0-17 16</inkml:trace>
  <inkml:trace contextRef="#ctx0" brushRef="#br0">29739 12806 0,'53'0'16,"0"0"0,0 0-16,53-18 15,-36 18-15,36-17 16,-71 17-16,-17-18 16,17 18-16</inkml:trace>
  <inkml:trace contextRef="#ctx0" brushRef="#br0">30462 12047 0,'18'0'15,"0"18"-15,17 17 16,53 71 0,-53-53-16,18 18 0,-17-1 15,17 1-15,-18 87 16,-35-87-16,0 17 16,-18-17-16,1 17 0,-36-17 0,-71 70 15,54-71-15</inkml:trace>
  <inkml:trace contextRef="#ctx0" brushRef="#br0">21096 14464 0,'0'0'0,"0"-18"0,0 1 15,0-19-15,-18 19 0,-17 17 16,18 0-16,-36 35 16,17 0-1,1 1-15,17 52 16,18-53-16,0 0 0,18 1 15,0-19 1,17-17-16,0-17 0,1-1 16,-1-17-16,-18-1 0,36-34 15,-35-18 1,0 70-16,-18 0 0,0 1 16,0 52-16,-18 0 15,18 36-15,0-1 16,0 1-16,18 105 15,-1-105-15,1 52 16,-18-52-16,0-36 0,0 36 16,-18-36-16,-17-17 15,17-18-15,-17-36 16,0 1 0,-18-18-16,35 18 15,1-36-15,-1 36 16</inkml:trace>
  <inkml:trace contextRef="#ctx0" brushRef="#br0">21361 14023 0,'0'35'0,"0"18"16,0-18-16,17 36 16,-17-53-16,36 35 15,-36-36-15</inkml:trace>
  <inkml:trace contextRef="#ctx0" brushRef="#br0">21837 13970 0,'-53'71'0,"18"-36"16,-1 88-16,19-52 15,17-18-15,0 17 16,0-17-16,53 35 15,-18-70-15,53 17 16,-35-17-16,-18-18 0,36-35 16,-53 17-16</inkml:trace>
  <inkml:trace contextRef="#ctx0" brushRef="#br0">22031 14217 0,'0'0'0,"18"0"0,-1-18 16,36 18-16,-18-17 15,18 17-15,-17 0 0,17 0 16,-1 17 0,-34 1-16,-18 0 0,0 17 15,0-17-15,0-1 0,-35 36 16,0-35-16,17 17 15,18-17-15,-18 17 16,36-17-16,17-1 16,-17-17-16,17 0 15,-17 0 1,-18-17 0,-36-1-16</inkml:trace>
  <inkml:trace contextRef="#ctx0" brushRef="#br0">22049 14340 0,'0'-17'0,"70"17"16,-35 0-1,54 0-15,-36-18 16,52 1-16,-87 17 16</inkml:trace>
  <inkml:trace contextRef="#ctx0" brushRef="#br0">22578 13882 0,'70'88'15,"-34"18"1,-19-36-16,-17 1 0,0 0 0,0 52 15,-17-88 1,17 1-16,0-1 0,-18 0 16,-17-17-16,17-1 15</inkml:trace>
  <inkml:trace contextRef="#ctx0" brushRef="#br0">22931 14235 0,'35'0'16,"-18"0"-16,36 0 15,-17 0 1,17 0-16,-36-18 16,1 18-16,0 0 15</inkml:trace>
  <inkml:trace contextRef="#ctx0" brushRef="#br0">22966 14393 0,'70'0'16,"-34"-17"-16,-1 17 0,18-18 16,-18 18-16</inkml:trace>
  <inkml:trace contextRef="#ctx0" brushRef="#br0">24253 14076 0,'18'-18'15,"-18"1"1,18-1-1,-18 0 1,-18 18-16,0-17 16,1 17-16,-1 0 15,-35 0-15,36 0 16,-36 35 0,35-17-16,-35 34 15,36-16-15,-1-1 0,18 0 16,-35 36-16,35-36 15,-18 0-15,18-17 0,0 17 16,-18 1-16,18-19 16,-17-17-16,17 18 0,-18-18 15,-17 18 1,17-18-16,1 0 16,34 0-1,1-18 1,-1 18-16,19 0 15,-19 0-15,1 0 0,17 18 16,-17-18-16,17 35 16,-17-35-16,17 17 15,-17 1 1,-18 0 0,0 17-16,0-17 0,0 52 15,0-35-15,0 18 0,0 36 16,-18-19-1,18-17-15,0 18 16,-18 17-16,18 0 0,-17 18 0,-1 88 16,18-88-16,18 70 15,-1-105 1,1-18-16,17 52 16,1-69-16,-1-1 0,0 0 15,0-17-15,54 17 16,-36-17-16,-18-1 0,18-17 15,0 18 1,-36-18-16,1 18 0</inkml:trace>
  <inkml:trace contextRef="#ctx0" brushRef="#br0">25171 14005 0,'-18'-17'0,"-17"17"16,17 0-16,-35 0 15,36 17 1,-1 19-16,-17 52 0,35-35 16,17 0-16,19 35 15,-19-53-15,19 0 0,-1-17 16,0-18-16,0 18 15,1-36-15,-19 18 0,19-35 16,-1-18-16,-35 18 16,0-1-16,0 1 0,-18 0 15,-17-18 1,17 17-16,1 19 0,-19-1 16,19 1-16,-1 17 15,18 17-15,0 1 0,0-1 16,18 1-16,-1 17 15</inkml:trace>
  <inkml:trace contextRef="#ctx0" brushRef="#br0">25576 14252 0</inkml:trace>
  <inkml:trace contextRef="#ctx0" brushRef="#br0">25894 14093 0,'-35'0'16,"17"18"-16,-17 35 16,35-35-16,0 17 0,0 18 15,17-18-15,36 0 16,-35-17 0,17-18-16,18 0 15,-35 0-15,35-35 16,-36 17-16,-17-35 15,0 18-15,-17-18 16,-1 35-16,-35-17 16,18 17-16,-18-17 15,18 35-15,-1 0 16,19 0-16,-1 35 16,36-35-16,-18 18 15</inkml:trace>
  <inkml:trace contextRef="#ctx0" brushRef="#br0">26264 13970 0,'0'-18'0,"18"36"15,-18 0-15,18-1 16,-18 19-16,0-1 16,0 18-16,17 53 15,-17-53-15,0-18 0,18 0 16,-18 0-16,18 18 16,-1-53-16,-17 18 0,0-36 15</inkml:trace>
  <inkml:trace contextRef="#ctx0" brushRef="#br0">27922 14288 0,'0'70'16,"0"-17"0,36 0-1,-1-53-15,-17 0 16</inkml:trace>
  <inkml:trace contextRef="#ctx0" brushRef="#br0">27905 14005 0,'0'18'15</inkml:trace>
  <inkml:trace contextRef="#ctx0" brushRef="#br0">28328 13864 0,'-18'-35'15,"1"35"1,17 35-16,-18 36 16,1-18-16,17-18 0,-18 71 15,18-53-15,18 35 16,-1-53-1,1 36-15,-18-54 16,0 1-16,0-36 16</inkml:trace>
  <inkml:trace contextRef="#ctx0" brushRef="#br0">28222 14235 0,'53'0'16,"18"-18"-1,17 18-15,-35 0 0,-18 0 16,0 0-16</inkml:trace>
  <inkml:trace contextRef="#ctx0" brushRef="#br0">29563 14076 0,'0'-18'0,"17"18"16,19 18-1,-19-18 1,19 17-16,-1-17 0,18 18 15,-18 0-15,0-1 16,-17 1 0,-18 0-16,-18 17 0,18-17 15,-35 17 1,17 0-16,1 0 16,-1-17-16,18 0 15,18-18-15,17 17 16,-17 1-16,17-18 15,-17 0-15,-1-18 16,-34 1 0,-19-1-1</inkml:trace>
  <inkml:trace contextRef="#ctx0" brushRef="#br0">29563 14270 0,'17'-18'16,"1"18"-16,17-17 15,54 17-15,-54 0 16,71-18-16,-71 18 16,18 0-16,-36 0 15</inkml:trace>
  <inkml:trace contextRef="#ctx0" brushRef="#br0">30903 14023 0,'-17'0'16,"-19"0"0,1 18-16,-35-1 15,34-17-15,1 18 0,-18-1 16,18 1-16,-36 17 16,54-35-16,-1 18 0,18 0 15,18 35 1,35-18-16,-1-17 15,37 17-15,-36-18 16,0 1-16,17 17 16,-35-17-16,-17-18 0,-18 18 15</inkml:trace>
  <inkml:trace contextRef="#ctx0" brushRef="#br0">31415 14217 0,'-18'0'16,"-17"35"-1,0-17-15,35 17 16,-18 0-16,18 18 0,35 18 15,-17-18-15,70 0 16,-35-36 0,0 1-16,70-18 0,-52 0 15,-18-18-15,0-17 16,-18 0-16,0 0 0,1-54 16,-36 54-16,0-18 15,-71-17-15,1 34 16,17 1-16,-18 17 15,-17 18-15,-71 0 16,89 0-16,-1 18 0</inkml:trace>
  <inkml:trace contextRef="#ctx0" brushRef="#br0">25453 15258 0,'0'35'15,"0"0"-15,18 53 16,-18-17-16,17 52 16,-17-70-16,18 0 15,-18 0-15,0-18 0,17 1 16,-17-1-16,0-17 15,0-1-15</inkml:trace>
  <inkml:trace contextRef="#ctx0" brushRef="#br0">27975 15522 0,'0'36'0,"0"-19"15,18 18-15,-18 36 16,0-36-16,0 18 15,18-18-15,-18 1 0,17-1 0,-17-17 16,35 17 0</inkml:trace>
  <inkml:trace contextRef="#ctx0" brushRef="#br0">27958 15346 0,'-18'-18'16,"36"36"15,-1-1-31</inkml:trace>
  <inkml:trace contextRef="#ctx0" brushRef="#br0">28487 15134 0,'-18'-17'16,"-35"-19"0,53 19-16,-35 34 15,35 1-15,-18 35 16,18 0-16,0 70 15,0-70-15,0 0 16,18 18-16,-18-18 0,18-1 16,17 19-1,-35-36-15,0 1 0,18-19 16,-18 1-16,-18-18 16,0 0-16</inkml:trace>
  <inkml:trace contextRef="#ctx0" brushRef="#br0">28381 15575 0,'71'0'15,"-1"0"-15,-35 0 0,36 0 16,-36 0 0</inkml:trace>
  <inkml:trace contextRef="#ctx0" brushRef="#br0">29968 15399 0,'-17'0'16,"52"0"15,0 0-31,1 0 0,17 0 16,-18 0 0,-17 0-16,-1 17 0,1-17 0,-18 18 15,0 17 1,-18-17-16,-17 17 15,17 1-15,-17-1 16,0 0-16,-1 18 16,19-18-16,-1 36 15,18-36-15,18 18 16,-1-35-16,36 17 16,-35-35-16,53 0 15,-54 0-15,18 0 16,-17-18-16,-36 18 31</inkml:trace>
  <inkml:trace contextRef="#ctx0" brushRef="#br0">29880 15681 0,'0'0'0,"18"0"0,17 0 16,0 18-16,1-18 0,70 17 15,-53-17-15,-1 0 16,1 0-16,18 0 16</inkml:trace>
  <inkml:trace contextRef="#ctx0" brushRef="#br0">30656 15311 0,'0'17'0,"0"1"16,36 35-16,17-36 16,52 19-16,-34-19 15,0 1-15,52 0 16,-52-18-16,-1 17 16,-52 1-16,-18 17 15,-18 0-15,-70 1 16,35-1-16,-70 18 15,70-18-15,-71 18 16,71-35 0,-17 17-16,34 0 15,19-17-15,17 0 16,35-18-16</inkml:trace>
  <inkml:trace contextRef="#ctx0" brushRef="#br0">31768 15522 0,'-36'18'0,"1"0"16,-18 17-16,36 0 15,-19 18-15,19 53 16,34 0 0,1-71-16,70 35 15,-35-34-15,0-19 0,53-17 16,0-17-1,-53-1-15,52-70 16,-87 53-16,0-71 16,-18 53-16,-53-53 15,0 71-15,-53-36 16,35 54-16,-70 17 16,53 0-16</inkml:trace>
  <inkml:trace contextRef="#ctx0" brushRef="#br0">25576 9137 0,'0'-18'47,"18"18"-31,-36 0-1,1 18 1,-1 0-1,18-1-15,0 1 16,18-18 0,-1 0-1,-17-18-15,18 1 16,-18-1-16,0-17 16,0 17-16,-18 0 0,18 1 15,-17 17-15,-1-18 0,0 0 16,1 18-16,-1 0 0,1 0 15,-1 0 1,18 18-16,0 35 16,18-35-16,17-1 15,-18 1-15,19-18 16,-19 0-16,19-18 16,-19 18-16,-17-35 15,0 17 1,0-17-16,-17 17 15,-1-17-15,0 35 16,-17-17 0,17 17-16,1 17 0,-1 1 15,1 17-15,17-17 0,0-1 16,0 19-16,17-19 16,1 1-16,-18 0 15,17-1-15,1 1 0,0-18 0,-1 0 16,1 0-1,0-18-15,-18 1 16,-18-36 0,0 35-16,-17-17 15,0 35-15,17-18 0,-35 18 16,36 18-16,-1 17 16,0-35-1,18 35-15,18-17 0,17 0 16,-17-18-1,35 17-15,-36-17 16,1-17-16,0-1 16,-18-17-1,-18 17-15,-17-17 16,0 17 0,17 18-16,0 0 0,1 0 15,34 0 1,19 35-1,-19-35-15,1 18 16</inkml:trace>
  <inkml:trace contextRef="#ctx0" brushRef="#br1">31133 15857 0,'17'0'63,"1"0"46,-18-17-109,18 17 16,-1 0 31,1 0-16,-18-18-16,-18 36 17,1-18-17,-1 0-15,0 17 0,-35 1 16,36 0-16,-54 17 16,1 0-1,-1 0 1,18-17-16,0 35 15,-17-18-15,52-35 16,-35 36-16,35-36 16,1 0-16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12T18:39:0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7743 16122 0,'0'18'16,"-17"-1"-16,17 1 16,0 0-16,0 34 15,0-16-15,0-1 16,0 18-16,0-18 0,0-17 15,0-1 1,0 1-16,17-18 16</inkml:trace>
  <inkml:trace contextRef="#ctx0" brushRef="#br0">7602 16210 0,'0'0'0,"0"-17"15,18 17 1,17-18-16,-17-17 15,0 17-15,17-17 16,-18 17-16,1-17 0,0 35 16,-18-18-16,17 0 0,-17 36 31,0 17-15,18 1-16,-18-19 0,35 54 15,-17-53 1,0-1-16,17 1 0,-17-1 0</inkml:trace>
  <inkml:trace contextRef="#ctx0" brushRef="#br0">8220 11289 0,'-18'0'94,"0"0"-79,1 0 1,-1 0-16,1 0 0,-1 0 16,0 0-16,1 0 0,-1-18 15,-17 18-15,-1 0 16,1 0-16,-18-17 0,18 17 16,-18-18-16,18 18 0,-1 0 15,1-18-15,0 18 16,0 0-16,-1-17 0,1 17 15,-18 0-15,18 0 16,17 0-16,-17 0 0,17 0 16,-17 0-16,17 17 0,1-17 15,-1 0-15,1 18 16,-1-18-16,0 0 47,18 18-47,0-1 31,0 1-31,0 17 31,0-17-31,0-1 16,0 1 0,0 0-16,18 17 15,-18-17-15,0-1 16,0 1-16,0 0 0,0-1 15,0 36-15,0-18 16,0 1-16,0 52 16,0-53-16,0 18 0,0 0 15,0 0-15,18 0 16,-18-18-16,0 0 0,17 36 16,-17-36-16,18 18 15,-18-18 1,0-17-16,17 0 0,-17-1 15,0 1-15,0 17 16,0-17-16,0 0 16,0-1-1,0 1 1,0-1-16,0 1 31,18 0-15,0-18 15,-1 17 0,1-17-31,17 18 16,-17-18-16,17 0 16,-17 0-16,-1 0 15,1 0-15,17 0 0,-17 0 16,0 0-16,-1 0 15,19 0-15,-19-18 0,18 18 16,1-17-16,-1 17 16,-17 0-16,-1 0 15,19 0-15,-19 0 0,19 0 16,-19 17-16,18-17 16,1 0-16,-19 0 15,1 0-15,0 0 16,-1 0-16,1 0 15,0 0-15,-1 0 16,18 0 0,-17 0-1,0 0 1,-18-17 0,0-1-1,-18 0 16,18 1-15,0-1 0,0 1-1,0-1-15,-18 0 16,18 1-16,0-1 16,0 0-1,0 1-15,0-1 0,-17 0 16,17-17-16,0 17 0,0-34 15,0 16-15,0 1 0,0-18 16,0 0-16,0 18 0,0-18 16,17 0-16,-17 18 15,0-18-15,0-18 0,0 18 16,18 0-16,-18 1 0,0 16 16,18-17-16,-18 18 0,0-35 15,0 52 1,0 0-16,0 1 0,0-1 15,-18 18 48,-17 71-32,35-36-15</inkml:trace>
  <inkml:trace contextRef="#ctx0" brushRef="#br0">5556 11501 0,'18'0'16,"-18"-18"15,0 36 282,0-1-313,0 1 15,-18-1-15,18 19 16,0-19-16,0 19 0,-17 17 16,17-18-16,-18 0 15,18 0-15,-18 1 0,18-1 16,-17 36-16,17-36 16,-18-18-16,18 19 15,0-19-15,-18 1 0,18 0 16,0-1-1,0-34 48,0-19-47,-17-17-16,34 1 15,-17 34-15,0 0 0,0-17 16,18 17-16,-18-17 15,18 17-15,-18-17 0,0 18 16,35-54-16,-35 36 16,18-36-16,-18 36 15,17-18-15,-17 18 16,0 17-16,0 0 0,0 1 16,0-1-1,0 36 32,0-1-31,-17 36-1,-1-17-15,18-1 0,-18 18 16,1 70-16,17-70 16,-36 71-16,36-71 15,-17-18-15,17 18 16,-18-18-16,18 0 0,-17 18 15,17-35-15,0-1 16,17-17 0,1-17-16,-18-1 15,17-17-15,-17-36 16,18 36-16,-18 0 16,0 0-16,0-18 0,18 17 15,-18 1-15,0 0 16,17-18-16,1 18 0,0-36 15,-18 36 1,17-53-16,-17 52 16,0-17-16,0 36 15,0-1-15,0 36 47,0-1-47,0 19 16,0-19-16,0 19 15,-17-1-15,17 0 0,-18 18 16,0 0-16,18 0 16,-17 0-16,-1 0 0,0 70 15,1-88-15,-1 36 16,18-53-16,0-1 0,18-34 47,-18-1-47,17-17 15,-17-1-15,0 1 0,18 0 16,-18-18-16,18 0 0,-18 0 16,17 18-16,-17-18 0,18 0 15,0-18-15,-18 36 16,17 0-16,-17 17 0,0 1 16,0-1-16,0 0 15,18 18 1,-36 0-1,18 18-15,0 17 16,-17-17-16,-1 35 0,0 17 16,18-17-16,-17-17 15,17 17-15,-18-18 16,18 0-16,-18 0 0,1 1 16,17-19-16,-18 19 0,18-19 15,-17 36-15,17-35 16,17-18-16,1 0 15</inkml:trace>
  <inkml:trace contextRef="#ctx0" brushRef="#br0">11906 14658 0,'18'0'31,"-18"-18"-31,0 1 78,-18 17-78,1 0 16,-1-18-1,0 18-15,-17 0 16,17 0-16,-17 0 0,0 0 15,0 0-15,-1-18 0,1 18 16,0 0-16,-1-17 0,1 17 16,-53 0-16,53 0 15,-18 0-15,18 0 0,-18 0 16,17 0-16,1 0 16,17 0-16,-17 0 0,0 0 15,17 17-15,1-17 16,-1 0-16,18 18 0,-18-18 15,1 0 1,17 18 0,-18-18-16,18 17 62,18-17-62,-18 18 16,17 0-16,-17-1 15,18 1-15,-18-1 16,18 1-16,-18 17 0,17 1 16,-17-19-16,0 19 0,18 17 15,-18-18-15,0 0 0,18 18 16,-18-18-16,0 18 0,17 0 16,1-18-16,-18 18 0,17-17 15,-17-1-15,18 0 16,-18 0-16,0-17 0,0 17 15,18-17-15,-18 0 0,0 17 16,0-17-16,0-1 16,0 18-16,0-17 0,0 0 15,-18-1 1,18 1 0,18-18 30,-1 0-30,1 0 0,0-18-1,-1 18-15,1 0 0,-18-17 16,18 17-16,-1 0 0,1-18 16,-1 18-16,1 0 15,0 0 1,-1 18-16,19-18 15,-19 0-15,19 0 16,-19 17-16,18-17 0,-17 0 16,17 0-16,1 0 0,-19 0 15,19 0-15,-1 0 16,-17 0-16,-1 0 0,1 0 16,-1 0-16,1 0 15,0 18-15,-1 0 47,1-18-31,0 0-1,-18-18 32,17 0-31,-17 1-1,0-1-15,0 0 16,0 1-16,0-1 16,0-17-16,0 17 0,0-17 15,-17 17-15,17-17 0,0-36 16,0 36-16,0 0 16,0 0-16,0-36 15,0 36-15,0 0 0,0-1 16,0 1-16,0 0 15,0-1-15,0-34 0,17 52 16,-17-17-16,0 17 16,18 1-1,0-1 17,-18 0-17,17 18-15,-17-17 0,0-1 16,0 0 15,0 1 32,0-1-48,0 1 48,-17 17 15,-1 0-47,0-18 0,-52 18-15,-1 0 0,36 0-16,-18 0 0,0 0 15,0 0-15,0 0 0,-17 0 16,-1 0-16,1 0 15,-19 0-15,-52 18 16,88-1-16</inkml:trace>
  <inkml:trace contextRef="#ctx0" brushRef="#br0">11430 16492 0,'0'18'16,"-18"-18"-16,1 0 31,-1 0-15,-17 0 15,17 0-31,18-18 0,-17 18 15,-1 0 1,0-17-16,1 17 16,34 0 46,36 0-31,-35 0-31,17 0 0,-17 0 16,17 0-16,0 0 0,18 0 16,-18 0-16,1 0 0,17 0 15,-18 0-15,18 0 16,-35 17-16,-1-17 16,1 0-16,-36 0 31,1 0-16,-1 0-15,0 0 0,-17 0 16,17 0-16,-52 18 16,34-18-16,-16 0 15,16 0-15,-17 18 0,18-18 16,0 0-16,0 17 16,-1-17-16,-17 0 0,36-17 15,17-1 1,17 0-1,1 18-15,0-17 16,-1 17-16,1 0 0,17 0 16,18 0-16,-18-18 15,1 18-15,-1 0 0,0 0 16,18 0-16,-18 0 0,1 0 16,17 0-16,-36 0 15,19 0-15,-1 0 16,-18 0-16,1 0 15,-36 0 1,1 0-16,-1 0 16,-17 0-16,0 0 15,-1 0-15,1 0 0,-36 18 16,19-18-16,-54 17 31,70 1-31,19-18 0,-1 0 0,1 0 16,-1 0-16,36 0 31,-18-18-31,17 18 0,1 0 16,-1-17-16,1 17 15,88-18-15,-71 18 16,0 0-16,1 0 0,-1 0 16,18 0-16,-18 0 15,1 0-15,-1 0 0,-18 0 16,19 0-16,-72 0 31</inkml:trace>
  <inkml:trace contextRef="#ctx0" brushRef="#br0">14199 11307 0,'0'-18'78,"-17"18"-47,17-18-15,-18 18-1,18-17-15,-18 17 16,1 0-1,-1 0-15,0 0 0,1-18 0,-1 18 16,1 0-16,-19 0 0,19 0 16,-19 18-16,-17-18 15,18 0-15,0 0 16,0 0-16,-1 0 0,1 0 16,17 0-16,-17 0 15,-35 0-15,34-18 0,19 18 16,-19 0-16,1 18 15,17-18-15,36 17 32,-18 1-1,0 0 0,-18-18-15,1 0-1,17 17-15,0 1 63,-18-1-63,18 54 31,0-53-31,0-1 16,0 1-16,0 17 0,0-17 15,0 17-15,0-17 0,0 17 0,0-17 16,0 17-16,18 0 16,-18-17-16,0 17 0,0-17 15,0 35-15,0-36 16,0 1-16,0 0 16,-18-1-16,18 1 0,0 17 15,0-17-15,0-1 16,0 1-16,0 0 15,0-1-15,0 1 16,0 0-16,0-1 16,0 1-1,0 0 1,0-1 0,0 1-1,18-1 1,-1-17-16,1 0 15,0 0 1,-1 18 0,1-18-16,0 0 15,17 0 1,-17 0-16,-1 0 16,1 0-16,0 0 0,-1 18 15,18-1-15,1-17 16,-19 18-16,1-18 0,17 0 15,1 18-15,-1-18 0,0 0 16,-17 0-16,52 0 16,-52 0-16,17 0 15,-17 0-15,-1 0 0,1 0 16,0 0-16,-1 0 16,-17-18-16,0 0 78,0 1-78,0-1 15,0 0-15,0 1 16,0-18-16,0-1 16,0 19-16,0-19 0,-17 1 15,17 0-15,0 0 0,0-1 16,0-17-16,0-17 15,0 35-15,0-1 0,17 19 16,-17-19-16,0 1 0,18 0 16,0-36-16,-18 54 15,17-19-15,-17 19 16,0-19-16,0 19 0,18-1 16,-18 0-16,-18 18 15,18-17-15,0-1 31,-17 18 32,-19-17-32,19 17-31,-1 0 0,18-18 16,-18 18-16,1 0 15,-18-18-15,-1 18 16,19 0-16,-54-17 16,18 17-16,18 0 15,-18 0-15,18 0 0,-1 0 16,-16 0-16,16 0 0,1 0 16,0 17-16,17-17 15,-35 36-15</inkml:trace>
  <inkml:trace contextRef="#ctx0" brushRef="#br0">14129 13141 0,'-18'0'16,"18"-18"15,0 1 16,-18 17-47,1 0 16,-1 0-1,-17 0-15,17 0 16,-35 0-16,18-18 0,0 18 15,0 0-15,-1 0 16,19-18-16,-19 18 0,1-17 16,-18-1-16,18 18 15,17 0-15,1 0 0,-1 0 16,0 0-16,1 18 0,-1-18 16,-17 17-16,17-17 15,18 18 1,-18-18-16,1 0 15,17 18-15,-18-18 0,1 17 32,34-17-17,-17 18 1,18 0-16,-18-1 16,0 1-1,0 0-15,17-1 0,-17 18 16,0 1-16,0-1 15,0 36-15,18-36 16,-18 0-16,0 0 0,0 1 16,18-1-16,-18 0 0,0 1 15,0-19-15,0 18 16,0-17-16,0 35 0,0-35 16,0-1-16,0 1 15,-18 0 1,18-1-16,-18-17 31,18 18-15,18-18 15,-18 17-31,18-17 16,17 0-1,-17 0-15,-1 0 16,1 0-16,17 0 15,1 0-15,-19 0 0,18 0 16,1 0-16,52 0 16,-53 0-16,18 0 15,0 0-15,-18 0 0,18 0 16,-18 0-16,1 0 16,-1 0-16,-17 0 0,35 18 15,-36-18-15,1 0 16,0-18 46,-18 1-30,0-1-32,-18 1 0,18-1 15,-18-17-15,18 17 16,0 0-16,-17-17 15,17-18-15,0 18 16,17 0-16,-17-1 0,0-17 16,0 18-16,18 0 15,-18-36-15,0 36 0,0 0 16,0-1-16,0 19 16,0-18-16,0-1 0,0 19 15,0-1-15,0-17 16,0 17-16,0 0 0,-18 18 15,1 0 1,-1 0 0,0 18-1,1-18-15,17 18 16,-18-18-16</inkml:trace>
  <inkml:trace contextRef="#ctx0" brushRef="#br0">21043 11324 0,'18'-17'47,"-1"-1"-16,1 18-31,-36 0 47,18 18-31,-17-18 46,-36 0-46,35 0-1,-17 0-15,17 0 0,-17 0 16,0 0-16,0 0 16,-1 0-16,-52-18 0,35 18 15,0 0-15,0 0 16,0-18-16,-17 18 0,17 0 16,0 0-16,18 0 15,-36 0-15,54 0 0,-19-17 16,19 17-16,-1 0 15,0 0 1,18 17 0,0 19-1,0-19 1,-17 1-16,17-1 16,-18-17-1,18 18-15,-18-18 47,1 0-16,17 18-15,0 17 15,0-17-31,0-1 0,-18 1 16,18 0-16,0 17 15,0 0-15,0-17 0,0 17 16,0 0-16,0 1 16,0-1-16,0 18 0,0-18 15,0 53-15,0-35 16,-17-18-16,17 18 16,0-17-16,-18-1 0,18 0 15,0 0-15,0 1 0,-18-1 16,18-17-16,0 17 0,0-17 15,18-1-15,-18 19 0,0-19 16,18-17-16,-18 18 16,17-1-16,1-17 15,-1 18 1,1 0-16,0-18 16,-1 0-16,1 17 15,35-17-15,-35 0 16,17 0-16,0-17 0,0 17 15,1-18-15,-1 18 16,0-18-16,0 18 0,1-17 16,-1 17-16,18 0 0,-18 0 15,1 0-15,16 0 0,-16 0 16,52 0-16,-53 0 16,0-18-16,-17 18 0,17 0 15,-17 18-15,0-18 16,-1 0-16,1 17 0,0 1 15,-1-18 1,1 18 0,-18-54 15,0 19-15,0-18-16,0 17 15,0-17-15,17-1 16,-17-17-16,0 18 0,0-106 15,0 70-15,0 1 0,0-18 16,-17 0-16,17 17 16,0 0-16,0 1 0,-35-54 15,35 71 1,-18 18-16,18 18 0,-18-1 16,18 36-1,0-1-15</inkml:trace>
  <inkml:trace contextRef="#ctx0" brushRef="#br0">23266 11271 0,'-18'0'15,"18"-17"1,-18 17-16,1 0 15,-36 0-15,18 17 16,-1-17-16,1 0 16,-18 18-16,0-18 0,0 18 15,-70-18-15,52 0 16,1 0-16,-1 0 0,-52 0 16,70-18-16,0 18 15,18 0-15,17 0 0,0-18 16,1 18-1,-1 0 48,18 18-47,0 17-1,0-17 1,0 17-16,18 18 15,-18-18-15,0 1 0,0-1 16,-18 18-16,18 0 16,-18 53-16,1-54 15,-1 19-15,0-18 16,1 70-16,17-70 0,0-17 16,-18 16-16,18-16 15,0 34-15,0-52 16,18 0-16,-18-1 0,17 1 15,36 0 1,0-18 0,-35-18-1,0 18-15,17 0 16,-18 0-16,19-18 0,-1 18 16,0 0-16,1 0 0,17 0 15,52 18-15,-52-18 16,0 0-16,18 0 0,-18 0 15,0-18-15,70 18 16,-52-17-16,-18 17 16,-18 0-16,18 0 0,0 0 15,17 17 17,-52-17-17,-18-17 16,0-19-15,0 19-16,-18-54 16,18 18-16,0-17 0,0-1 15,0 1-15,0-19 0,0-16 16,-17 16-16,17 19 16,-18-1-16,18 18 0,-18 0 15,1 18-15,17 17 16,-18 18-16,18-17 15,0-1-15</inkml:trace>
  <inkml:trace contextRef="#ctx0" brushRef="#br0">9684 3140 0,'0'-18'47,"0"36"-16,0 52-15,0-34 0,0-1-16,0 18 0,0-18 15,0 53-15,17-35 16,-17-18-16,0 18 15,0-17-15,18-1 0,-18 35 16,0-34-16,0-19 16,0 1-16,0 0 15,18-1-15,-18 1 16,0-36 0,-18 18-16,0 0 15,18-17-15</inkml:trace>
  <inkml:trace contextRef="#ctx0" brushRef="#br0">9419 3687 0,'0'0'0,"18"-18"16,17 18-1,0 0 17,-17 35-32,0 0 15,-18-17-15,17 17 0,-17 1 16,18 34-16,-18-35 15,0-17-15,18 0 16,-1 17-16,1-35 16,-1 0-16,1-18 0,17 1 15,1-19-15,34-16 0,-34-1 16,-19 17-16,18 1 16,1 0-16,-1-18 15,-35 35-15,0 1 0</inkml:trace>
  <inkml:trace contextRef="#ctx0" brushRef="#br0">16439 4022 0,'0'-18'16,"18"18"15,-18-18-15,0 36 15,0 17-31,0 1 16,0 17-16,0-18 15,0 18-15,18 17 0,-18-17 16,0 0-16,17-18 16,-17 71-16,18-71 0,-18 18 15,0-17-15,0-1 16,0 0-16,0 1 0,0-19 15,0 1-15,0-1 0</inkml:trace>
  <inkml:trace contextRef="#ctx0" brushRef="#br0">16281 4604 0,'0'0'0,"0"17"16,0 1-1,17 17-15,1 1 16,-18-1-16,18-17 0,-18-1 16,17 18-16,-17-17 15,18 0-15,0-1 0,-1 1 16,1 0-1,-1-18-15,1 0 16,17 0-16,-17-18 0,17-17 16,1 17-16,34-52 15,-17 17 1,-35 17-16,-1 19 0,-17-1 16</inkml:trace>
  <inkml:trace contextRef="#ctx0" brushRef="#br0">23178 4957 0,'0'-18'0,"-18"18"16,18 18 15,0-1-31,0 18 16,0 1-1,0 70-15,18-54 0,-18 19 16,0-18-16,17 18 0,-17-1 15,18-17-15,-1 35 16,-17-53-16,0 1 16,18-1-16,-18-17 0,0-1 15,-18 1-15,1 0 16</inkml:trace>
  <inkml:trace contextRef="#ctx0" brushRef="#br0">22983 5662 0,'18'0'0,"0"18"16,-18-1-16,17 1 0,1 0 15,0 17-15,-1 0 16,1 0-16,0-17 0,-18 17 0,17-17 15,1 0-15,0-18 16,17 17-16,-18-17 16,19-17-16,-19-1 0,19 0 15,-1-17-15,0 0 16,53-53-16,-35 35 0,-17 0 16,-1 18-16,-18-18 15,1 35-15,0-17 0,-18 17 16</inkml:trace>
  <inkml:trace contextRef="#ctx0" brushRef="#br0">7585 10601 0,'0'-18'0,"0"1"16,0-1 0,0 36 15,0-1-15,17 1-16,-17 17 15,0 1-15,0-1 16,0 0-16,0 0 0,0 1 15,0-19-15,0 19 0,0-19 16,0 1-16,18-1 16</inkml:trace>
  <inkml:trace contextRef="#ctx0" brushRef="#br0">7479 10901 0,'0'0'0,"18"17"0,-1 1 15,1 0 1,-1 17 0,-17-17-16,18-18 0,-18 17 15,18 1-15,-1-18 16,1-18-1,0 1-15,-1-19 16,1 19-16,17-1 16,-17 0-16,-1 1 0,-17-1 15,18 18-15,-18 18 16,0-1-16</inkml:trace>
  <inkml:trace contextRef="#ctx0" brushRef="#br0">4727 9102 0,'0'-18'15,"0"0"1,0 36 62,0 0-78,0-1 16,0 19-16,0-1 0,0-17 15,0-1-15,0 1 16,0 17-16,18-17 0,-18-1 15,0-34 17,0-1-32</inkml:trace>
  <inkml:trace contextRef="#ctx0" brushRef="#br0">4745 9102 0,'0'0'16,"0"-18"-16,0 0 16,18 18-16,-1-17 15,1 17 1,17 0-16,-17 0 16,-1 0-16,1 0 0,0 0 15,-1 0-15,1 0 16,0 0-16,-1 0 15,-17 17 1,0 1 0,18 0-1,-18-1-15,0 1 16,0 0-16,0-1 0,0 1 16,17 0-16,-17 17 15,18 0-15,-18 0 16,0-17-1,0 0-15,0-1 16,-18 1 0,1-18-16,-71 0 31,52 0-15,1 0-16,17 0 15,-52-18 1,70 1-16,-18 17 15,1 17 1</inkml:trace>
  <inkml:trace contextRef="#ctx0" brushRef="#br0">14482 10495 0,'0'-17'15,"17"17"17,-17-18 77,18 0-93,-18 1-1,0-1-15,0 36 63,0-1-48,0 1-15,0 17 16,-18-17-16,18 17 0,0 0 16,-17 1-16,17 52 15,-18-53-15,18 18 0,0-18 16,0 1-16,0-1 16,0 0-16,18 0 0,-18-17 15,0 0-15,0-1 16,0 1-16,-18-18 0</inkml:trace>
  <inkml:trace contextRef="#ctx0" brushRef="#br0">14199 10777 0,'0'0'15,"0"18"1,0 0-16,18 17 16,0 0-16,-1 0 15,1 18-15,0-17 0,-1-1 16,1-17-16,17-1 0,36 1 16,-36-18-16,18-18 15,0 1-15,35-36 16,-35 17-16,35-34 15,-53 35-15,1-1 16,-19 1-16,-17 17 0</inkml:trace>
  <inkml:trace contextRef="#ctx0" brushRef="#br0">4251 8678 0</inkml:trace>
  <inkml:trace contextRef="#ctx0" brushRef="#br0">4251 8678 0,'0'0'16,"18"0"-16,-18-17 31,0 34 16,0 36-16,0 0-31,0-18 0,-18 36 16,18-18-16,0 17 0,0 1 16,-18 0-16,18 52 15,0-70-15,0 0 16,0-18-16,18 0 0,0 1 15,-18-19-15,17 1 16,1-18 0,-18-18-16</inkml:trace>
  <inkml:trace contextRef="#ctx0" brushRef="#br0">4216 8590 0,'35'-17'16,"-70"34"-16,88-34 15,17-1-15,-52 18 16,17 0-16,0 0 0,1 0 16,-1-18-16,18 18 15,-18 0-15,18 0 0,35 0 16,-52 0-16,52 0 15,-53 18-15,18-18 16,-18 0-16,0 18 0,1-18 16,-1 0-16,-17 17 0,17-17 15,18 0-15,-36 0 16,1 0-16,0 0 16,-18 18-16,17-18 15,-17 17 1,0 1-1,0 0-15,0-1 16,0 1-16,0 53 0,0-36 16,0 0-16,0 18 15,0 0-15,0 53 16,0-53-16,0 0 0,0 0 16,0-1-16,-17 1 15,17 0-15,0 0 0,0-18 16,0 1-16,0 17 0,17 17 15,-17-35-15,0 1 16,0-19-16,0 1 0,0 0 16,0-1-16,-17-17 31,-1 0-15,-17 0-16,17 0 15,-17 18-15,0-18 0,-18 18 16,0-18-16,0 17 0,0-17 15,-18 18-15,1-18 16,-71 18-16,53-18 0,17-18 16,0 18-16,1 0 15,17-18-15,0 18 0,18-17 16,-18 17-16,18 0 0</inkml:trace>
  <inkml:trace contextRef="#ctx0" brushRef="#br0">20638 10089 0,'0'18'31,"0"0"-31,0-1 16,-18 36-16,18-17 15,-18 16-15,18 1 0,-17 53 16,17-53-16,0 18 16,0-36-16,0 0 15,0-17-15,0 17 16,0-52 15</inkml:trace>
  <inkml:trace contextRef="#ctx0" brushRef="#br0">20373 10548 0,'0'18'16,"18"-1"-16,-36-52 0,36 88 0,-1-18 16,1 18-16,17 0 15,-17-35-15,-18-1 16,17-17-16,1 0 16,0 0-16,17 0 0,-17-17 15,17-1-15,0 0 16,36-52-16,-36 52 15,18-35-15,-35 36 0</inkml:trace>
  <inkml:trace contextRef="#ctx0" brushRef="#br0">1887 6085 0,'0'-17'0,"0"34"62,0 1-30,0 0-32,0-1 15,0 1-15,0 0 16,0 17-16,0 0 15,0-17-15,0 17 0,0 0 16,0 1-16,0-1 0,18 0 16,-18 18-16,0-18 15,18 18-15,-18 0 0,0 0 16,17 0-16,-17 53 16,18-53-16,-18 0 15,0 0-15,18 17 0,-18-17 16,0 0-16,0 0 0,0 0 15,0 0-15,0 53 16,0-53-16,-18 17 16,18-17-16,0 70 0,0-70 15,0 0-15,18 0 16,-18 18-16,17-18 0,-17 17 16,0-17-16,18 71 15,-18-54-15,0-17 0,0 18 16,17-18-16,-17 0 0,0-1 15,0 54-15,18-53 16,-18 0-16,0 0 0,18 0 16,-18 17-16,35 54 15,-35-71-15,18 0 16,-18 17-16,17-17 0,-17 18 16,18-18-16,-18 0 15,18 35-15,-18-35 16,0-18-16,0 0 0,0 1 15,0-19-15,17 1 0,-17 0 16,0-1-16,0 1 16,0-36-1,0 1-15</inkml:trace>
  <inkml:trace contextRef="#ctx0" brushRef="#br0">1834 6015 0,'0'0'0,"0"-18"0,18 1 47,17 34-31,-17-17 0,35 18 15,-18-18-31,-17 0 15,17 0-15,0 0 0,1 0 16,52 0-16,-35 0 16,17 0-16,-17 0 0,18 0 15,-18 0-15,17 0 16,54 18-16,-54-18 16,19 17-16,-19-17 0,18 0 15,0 0-15,1 0 16,-1-17-16,0 17 0,88-18 15,1 0-15,-107 1 16,19 17-16,-1-18 16,0 18-16,0-18 0,-17 18 15,17 0-15,0 0 0,71 0 16,-89 0 0,1 0-16,0 0 0,-1 18 15,1-18-15,-18 0 0,-1 18 16,1-18-16,0 0 0,0 0 15,18 0-15,35 0 16,-53 0-16,-1 0 0,-16 17 16,-19-17-16,19 0 15,-19 0-15,19 0 0,-19 0 16,18 0 0,-17 0-16,0 0 0,-1 0 15,1 0-15,0 0 0,-18 18 16,17-18-16</inkml:trace>
  <inkml:trace contextRef="#ctx0" brushRef="#br0">5733 5944 0,'0'0'0,"0"-17"16,0 34 15,0 1-15,0 0-16,17-1 16,-17 19-16,18 34 15,0 18-15,-18-17 16,0-1-16,17 1 0,-17-1 15,0 19-15,0-1 0,0 18 16,0-18-16,0 0 16,18 106-16,-18-88 15,0-18-15,0 0 0,0 1 16,-18 87-16,1-88 16,17 0-16,-18 1 0,18-1 15,-18 88-15,18-88 16,0-17-16,0 17 0,0-17 15,0-1-15,0 71 16,0-70-16,0-18 16,18 0-16,-18 0 0,0-1 15,18 1-15,-18 0 0,0 0 16,0 53-16,0-35 16,0-18-16,0-18 15,17 0-15,1 18 16,-1-35-16,-17 17 0,18-17 15,-18-1-15,0 36 16,0-35-16,0-1 0,0 1 16,0 0-16,0 17 15,18-35-15,-18 18 16,17-18 0,-17-18-1</inkml:trace>
  <inkml:trace contextRef="#ctx0" brushRef="#br0">2240 9984 0,'0'17'16,"18"-17"-1,-1 0 1,19 0-16,-19 0 16,19 0-16,-1 0 15,18-17-15,0 17 0,17 0 16,89 0-16,-71 0 15,0 0-15,18 0 16,0-18-16,18 18 0,140-18 16,-123 18-16,18-17 15,0-19-15,0 19 0,158-18 16,-176 35-16,0-18 16,-17 0-16,-18 18 0,88 0 15,-106 0-15,-18 18 16,-17-18-16,-17 18 15,-1-1-15,0-17 0,-17 0 16,-1 18-16,1-18 0,0 0 16</inkml:trace>
  <inkml:trace contextRef="#ctx0" brushRef="#br0">5786 9895 0,'35'0'16,"-18"0"-16,-69 0 0,122 0 15,-52 0-15</inkml:trace>
  <inkml:trace contextRef="#ctx0" brushRef="#br0">3087 17074 0,'0'-17'16,"0"34"-16,0-52 15,0 53 1,17-18 0,-17 35-16,18 0 0,-18 1 15,18 17-15,-1 70 16,-17-35-16,0 0 0,0 1 16,0-1-16,0-35 15,0 17-15,0-87 31,0-19-31,-17-17 0,17-17 16,-18 17-16,0-18 16,1-52-16,17-1 15,0 54-15,0 17 0,17 0 16,19 0-16,-19 18 16,19 0-16,-1 17 0,-17 0 15,34 18-15,-34 36 16,17-19-16,1 89 15,-36-53-15,17 18 16,1 70-16,0-71 0,-18 18 16,17 1-16,1-19 15,-18 1-15,18-36 0,-1 0 16,-17 1-16,18-36 16</inkml:trace>
  <inkml:trace contextRef="#ctx0" brushRef="#br0">3228 17498 0,'35'0'16,"-70"0"-16,141 17 0,-71-17 15,0 0-15</inkml:trace>
  <inkml:trace contextRef="#ctx0" brushRef="#br0">3616 17568 0,'0'36'0,"18"-1"15,-36-106-15,36 177 0,-1-71 0,1 1 16,0-1-16,-1-17 15,1-1-15,-1-17 0,1 0 16,0-17-16,-1-1 16,1-17-16,-18-1 15,18 1-15,-18-35 16,0 34-16,0 19 0,17-1 16,-17 36-1,0-1-15,0 1 0,18 17 16,0 1-16,-18-19 0,17 1 15,1 17-15,-1-17 16,1-1-16,0-17 16,-1 18-16</inkml:trace>
  <inkml:trace contextRef="#ctx0" brushRef="#br0">4110 17621 0,'-18'18'0,"1"17"0,52-88 0,-70 141 16,35-35-16,0-17 16,0-1-16,17 0 0,1-17 15,0-1-15,34-17 16,-34 0-16,17-17 15,18-54-15,-35 36 0,-18 0 16,18-1-16,-18-16 16,-18-1-16,18 0 0,-35 0 15,-1-53-15,1 35 16,0 18-16,0-17 16,-1 17-16,-17-35 0,36 70 15,-1 1-15,18-1 16,35 106-1,-17-35-15,0 0 16,17 0-16,18 70 16,-36-52-16,19-18 0,-19 0 15,19-18-15,-19 18 16,19-35-16,16 17 16,-34-18-16</inkml:trace>
  <inkml:trace contextRef="#ctx0" brushRef="#br0">4410 17657 0,'17'35'15,"-34"-70"-15,52 105 0,-17-17 16,-1-53-16,1 0 0,0 0 16</inkml:trace>
  <inkml:trace contextRef="#ctx0" brushRef="#br0">4463 17410 0,'35'17'32</inkml:trace>
  <inkml:trace contextRef="#ctx0" brushRef="#br0">4674 17674 0,'0'0'16,"36"106"-16,-19-71 16,1-17-16,35 0 15,-36-18-15,19 0 0,-19-18 16,19-17-16,-36 17 0,17-17 15,-17 17-15,0-17 16,-17-18-16,-1 35 0,0-17 16,-17 17-16,17 18 15,-17 0-15,0 0 0,17 18 16,1 17-16</inkml:trace>
  <inkml:trace contextRef="#ctx0" brushRef="#br0">6085 17392 0,'-17'0'16,"34"0"-16,19 18 16,17-18-16,-18 17 15,18-17-15,70 0 16,-35 0-16,-17 18 0,17-18 15,-17 0-15,-1 0 16,1 0-16,-1 18 0,-17-18 16,-17 17-16,-1-17 0,0 0 15,-17 0-15,-18 18 16,-18-18-16,1-18 16,-1 18-16</inkml:trace>
  <inkml:trace contextRef="#ctx0" brushRef="#br0">6809 17180 0,'17'18'16,"1"0"-16,17-1 0,18 18 16,0-17-16,0 0 15,0-1-15,0 1 16,70 35-16,-70-18 15,-18-17-15,1 17 0,-1 0 16,-17 1-16,-18-1 16,0 0-16,-36 18 0,-52-18 15,53-17-15,-18 0 16,0-1-16,0 1 16,18 0-16</inkml:trace>
  <inkml:trace contextRef="#ctx0" brushRef="#br0">8608 16845 0,'0'-17'15,"0"-1"1,0 0-1,0 36 32,0 0-31,0-1-16,0 1 16,17-1-16,-17 19 0,0-19 15,0 36-15,0-17 16,18-1-16,-18 0 0,0 0 15,18 18-15,-1-17 16,1 34-16,-18-52 0,18 17 16,-1-17-16,-17-1 15,18 1-15,0-18 0</inkml:trace>
  <inkml:trace contextRef="#ctx0" brushRef="#br0">8925 17163 0,'-17'17'15,"34"-34"-15,-52 70 0,35-36 0,-18 18 16,18-17-16,0 0 16,18 35-16,0-53 15,17 17-15,-17-17 0,17 0 16,0 0-16,0-17 15,-17-1-15,0 18 0,-1-35 16,1 17-16,0-35 16,-18 36-16,-18-19 0,0 19 15,1-1-15,-1-17 0,0 35 16,-17-18-16,17 0 16,1 1-16,-1-1 0</inkml:trace>
  <inkml:trace contextRef="#ctx0" brushRef="#br0">9155 17180 0,'0'0'16,"35"36"-16,-17-36 15,-1 17-15,1-17 16,-1 18-16,1-18 0,0 0 0,-1 0 15,1 0-15,0 0 16,-1 0-16,-17-18 16,0 1-16,-17 17 15,17-18-15,-18 18 0,18 18 32,18-18-17,-1 17-15,1 1 0,0-1 16,-1-17-16,1 18 15,35-18-15,-18 0 16,-17-18-16,-1 1 16,-17-1-16,-17-17 15,17 17-15,-18 1 0,0-1 16,1 0-16,-1 1 16,0-1-1,18 0-15,0 1 0</inkml:trace>
  <inkml:trace contextRef="#ctx0" brushRef="#br0">10336 16845 0,'0'18'16,"0"-1"-16,0 19 15,0-1-15,0 0 16,0 1-16,0 16 0,18 37 15,-18-54-15,0 0 16,18 0-16,-18-17 0,17 0 16,-17-1-16,18 1 15</inkml:trace>
  <inkml:trace contextRef="#ctx0" brushRef="#br0">10530 17233 0,'18'0'0,"0"0"16,-54 0-16,89 0 0,-35 0 15,0 0-15,-1-17 0,-17-19 32,0 19-32,-17 17 15,-1-18-15,0 0 0,1 18 16,-19 0-16,19 0 15,17 18-15,-18-18 0,18 18 16,0-1-16,0 1 16,18 17-16,-1-17 15,19-1-15,-19-17 0,1 0 16,17 0-16,-17 0 0,17-17 16,-17 17-16,-18-18 15,17 18-15,-17-17 0,18 17 16,-18 17-1,18 1 1,-18-1-16,17 1 0,-17 0 16,18-1-16,0-17 15,17 18-15,-17-18 16,-1 0-16,-17-18 0,18 18 16,-18-17-16,0-1 15,0 0 1,0 1-16,0-1 15,0 1-15,17 17 0,-17-18 16,18 18-16,0 0 16</inkml:trace>
  <inkml:trace contextRef="#ctx0" brushRef="#br0">11060 17251 0,'35'17'16,"-17"-34"-1,-18-1 1,17 18-16,-17-17 0,0-1 15,-17 18-15,-1-18 16,0 36 0,18 0-16,-17-1 15,17 1-15,0 17 16,17-17-16,19-1 16,-19 1-16,1-18 0,17 0 15,-17 0-15,17-18 16,-17 18-16,-1-17 0,1-1 15,-18 0-15,18-34 0,-18 34 16,0 0-16,0 1 16,0-1-16,0-17 15,0-1-15,0 1 0,0 18 16,0-19-16,0 19 16,0-19-16,-18-17 15,0 36-15,1 34 16,-1 1-16,18 0 15,0 17-15,0 36 16,0-19-16,18-16 16,35 17-16,-36-18 15,1-17-15,17-1 0,-17 1 16,-1-1-16,-17 1 16</inkml:trace>
  <inkml:trace contextRef="#ctx0" brushRef="#br0">8590 18150 0,'0'0'16,"0"-35"-16,-17 0 0,-1 0 15,0 17-15,1 18 16,-1 18 0,18 17-16,-18 53 15,18-17-15,18-18 0,0-18 16,-1 18-16,1-36 0,17 19 15,0-36-15,-17 17 16,53-34-16,-36-1 0,0-17 16,-17-1-16,-1 1 15,-17 0-15,0 0 0,0-1 16,-17-34-16,-1 35 16,1 17-16,-1 0 15,0 18-15,1 18 0,17 17 16,0-17-16,0 17 15,17 0-15,1-17 0,0 17 16,-1-17-16,36 35 16,18-53-16,-36 0 15,0 0-15,-17-18 16,-1 1-16,1-1 0,0 0 16,-18-17-16,0 17 0,0-35 15,0 36 1,-18 34-1,18 1-15,18 0 16,-1-1-16,1 1 16,0 0-16,-1-18 0,19 17 15,-19-17-15,36 0 16,-35 0-16,-1-17 0,1 17 16,-18-18-16,18 0 15,-18-17-15,-18 17 0,18 1 16,-18-1-16,36 36 47,0-1-47,17 19 15,36-1-15</inkml:trace>
  <inkml:trace contextRef="#ctx0" brushRef="#br0">9437 18203 0,'0'18'15,"0"-36"-15,-18 54 0,18-19 0,0 1 16,35 17-16,-17-17 16,17-18-16,-17 0 15,17-18-15,1 1 0,-1-36 16,-18 35-16,1-35 15,-18 18-15,0 0 0,-18-18 16,1 17-16,-36-52 16,0 18-16,18 34 15,17 19-15,0-1 0,1 18 16,17 18 0,0-1-16,17 71 15,1-35-15,0 0 0,-1 0 16,1 0-16,0 0 0,-1 0 15,19-18-15,-19 1 0,18-1 16,-17-35-16,0 17 16,-1-17-16,1 0 0,0 0 15</inkml:trace>
  <inkml:trace contextRef="#ctx0" brushRef="#br0">9737 18274 0,'0'18'0,"35"-1"31</inkml:trace>
  <inkml:trace contextRef="#ctx0" brushRef="#br0">9843 18168 0,'0'-18'16,"0"36"-16,0-71 0,-18 53 0,18-17 15,0-1-15,18 18 16</inkml:trace>
  <inkml:trace contextRef="#ctx0" brushRef="#br0">9931 18221 0,'17'0'0,"-34"0"0,70 35 16,-53-17 0,17 0-16,1-1 0,0 1 15,17-1-15,-18-17 0,1 0 16,35 0-16,-35 0 15,-1-17-15,1-1 0,-18-17 16,0-18-16,-18 18 16,1-1-16,-19 19 0,1-1 15,0 18-15,-36-17 16,18 34 0,18 1-16</inkml:trace>
  <inkml:trace contextRef="#ctx0" brushRef="#br0">10830 18115 0,'0'0'16,"53"71"-16,-35-36 16,-1 0-16,1 71 15,17-71-15,-17 1 0,0-1 16,-1-35-16,1 18 16,0-18-16,-1 0 0,1-18 15,-18 0-15,0-17 0,0-18 16,0 18-16,0 0 15,0-1-15,0 1 0,0 17 16,18 18 0,-1 18-16</inkml:trace>
  <inkml:trace contextRef="#ctx0" brushRef="#br0">11148 18256 0,'17'18'0,"1"0"16,35 17 0,-35-35-16,17 17 0,-17-17 15,-1 0-15,-193-88 16,352 159-16,-158-89 0,-18 1 15,0-1-15,0 0 16,0 1-16,0-1 0,17 0 16,1 18-16,-18-17 15,18 17-15,17 0 16,-17 17-16,-1-17 16,-17 18-1,0 0 1,0-1-16,0 1 0,0 0 15,0-1-15,0 18 0,0-17 16,0 0-16,18-1 0,-18 1 16,18-18-16,34-18 15,-34 1-15,0-1 16,-1-35-16,-17 36 16,0-19-16,0 19 0,-17-19 15,-1 19-15,18-1 16,-18 0-16,1 18 0,17-17 15,-18 34-15,18 1 16,18 0-16,-1-1 16,1 1-16,0 0 15,17 17-15,-17-17 0,-1-18 16,-17 17-16,18-17 16,0 0-16,-18-17 15,17-1 16,19 18-15,-19 0 0,1 0-16,-1 18 15,1-1-15,-18-34 32,0-1-32,0-35 15,0 18-15,0 17 16,0-17-16,0 0 15</inkml:trace>
  <inkml:trace contextRef="#ctx0" brushRef="#br0">12030 18150 0,'0'0'15,"0"-17"-15,-18-1 16,0 18 0,1 0-16,-1 0 0,18 18 15,-17-1-15,17 1 16,-18 35-16,36-35 0,-1-1 15,1 1-15,-1 0 16,19-1-16,-1-17 0,0 0 16,18-17-16,-35 17 15,-1-18-15,1 0 16,0-17-16</inkml:trace>
  <inkml:trace contextRef="#ctx0" brushRef="#br0">12241 17921 0,'0'-53'0,"0"106"15,-17-159-15,-1 71 0,0-18 16,18 18-16,-35 0 16,18 35-16,17 17 0,0 1 15,0 17-15,0 18 0,0 0 16,17 17-16,1-17 0,17 18 16,18 52-16,-35-87 15,-1 17-15,1-18 16,-18 0-16,0-17 0,0-1 15,0 1-15,-18-18 0,1 0 16,-36 0-16,35-18 16,0 18-16,1-17 0,-1-1 15,1 1-15,17-19 16,17 19-16,1 17 16,17-18-16,-17 18 15,17 0-15,0-18 0,1 18 16,-19 0-16,1 0 0,0 0 15,-18 18 1,0 0 0,-18-1-16,36 36 15,-18-35-15,0 17 16,17-17-16,-17-1 0,18-17 16,-1 0-16,1 0 0,0 0 15,-1-17-15,19-19 16,-36 1-16,0-18 15,0 18-15,0 17 16,0-17-16,-18 17 0,18-17 16,-18 35-16,1-17 15,-1 17-15</inkml:trace>
  <inkml:trace contextRef="#ctx0" brushRef="#br0">12647 18327 0,'0'0'32,"0"0"-32,0-53 15,18 18-15,-1-1 16,-17 1-16,0 17 15,18 1-15,-18-1 0,0 1 32,0 34-17,18-17 1</inkml:trace>
  <inkml:trace contextRef="#ctx0" brushRef="#br0">12841 18380 0,'0'17'16,"0"-34"-16,0 52 15,18-88 17,-18 35-17,0 1-15,17-1 0,1 1 16,-18-1-16,18 18 0,-1 0 15,-17 35 1,18-35-16,-18 18 16,0-1-16,0 1 15,18-18-15,-1 0 16,1-18 0,0 1-16,-1-1 15,18 1-15,18-19 16,-35 19-16,17 17 15,-17 0-15,0 17 0,-1 1 16,1 0-16,-1 34 16,-17-16-16,0-19 15,18 1-15,-18 0 16</inkml:trace>
  <inkml:trace contextRef="#ctx0" brushRef="#br0">12488 18186 0,'-17'0'15,"17"17"-15,-36 54 16,19-18 0,-1-18-16,18-17 15,-17-1-15</inkml:trace>
  <inkml:trace contextRef="#ctx0" brushRef="#br0">13811 17480 0,'18'0'32,"-18"-17"-32,18 17 15,-1 0-15,36-18 0,-18 18 16,-17 0-16,35 0 15,-18 0-15,18 0 0,-18 0 16,71-18-16,-70 18 16,16 0-16,-16 0 15,-1 0-15,0 0 0,1 0 16,16 0-16,-34 0 16,0 0-16,-1 18 15,-17-36 1,-17 18-16,-1-17 15,0-1-15</inkml:trace>
  <inkml:trace contextRef="#ctx0" brushRef="#br0">14393 17286 0,'18'0'32,"70"18"-17,-53-18 1,1 0-16,17 0 0,-18 0 16,0 17-16,36-17 15,-36 18-15,-17-18 0,-18 18 16,0-1-16,0 1 15,-36 0-15,1 17 16,0-17-16,0 17 0,-1-18 16,-52 54-16,53-18 15,0-18-15,-1-17 0,19 17 16</inkml:trace>
  <inkml:trace contextRef="#ctx0" brushRef="#br0">15540 16633 0,'0'18'15,"18"0"1,-18 17-16,17 0 16,1 18-16,-1 0 0,-17 0 15,18 0-15,0 70 16,-18-70-16,0 53 16,0-88-16,0-1 15,-18 1-15,0-36 16,18-17-16,-17 0 15,17-18-15,-18 0 0,18-53 16,18 36 0,-18 17-16,17-18 0,1 18 0,17 0 15,1 18-15,-1 0 16,0 35-16,0 0 0,1 0 16,17 35-16,-53 0 15,17-17-15,-17 35 0,-17-18 16,-1 18-16,0-18 15,1-17-15,-36 35 0,35-53 16,1 18-16,-1-18 16,0-18-16,36 0 15,-18 1-15</inkml:trace>
  <inkml:trace contextRef="#ctx0" brushRef="#br0">15998 16739 0,'0'53'0,"0"0"16,0-159-16,0 265 0,0-35 16,0-54-16,0-35 0,0 1 15,18-1-15,-18-17 0,0-1 16,0-34-1,0-1 1,0 0-16,0 1 0,18-19 16,-18 19-16,35-36 15,0 35-15,-17 18 16,0 18 0,-18-1-16,17 1 0,-17 17 15,0-17-15,18 17 0,-18 18 16,0-35-16,18-1 15</inkml:trace>
  <inkml:trace contextRef="#ctx0" brushRef="#br0">16281 17198 0,'-18'18'16,"36"-36"-16,-36 53 0,18-17 0,18-1 15,-1 1-15,19-18 16,-19 18-16,19-18 0,-1-18 16,18 0-16,-18 1 15,-17-1-15,-18 1 16,-36-19-16,19 19 16,-19-1-16,1 18 15,0-18-15,0 18 0,-1 0 16,19 0-16,-1 0 0,53 18 31</inkml:trace>
  <inkml:trace contextRef="#ctx0" brushRef="#br0">16669 17145 0,'0'18'0,"0"17"16,0-88-16,0 159 0,17-53 31,-17-106 1,0 0-17,0 35-15,0-17 0,0 17 16,18 1-16,-18-1 15,18 18-15,-1 0 0,1 0 0,0 0 16,17 53 0,-35-35-16,18 17 15,-18 0-15,0-17 0,0 17 16,17-17-16,-17-1 16,18 1-16</inkml:trace>
  <inkml:trace contextRef="#ctx0" brushRef="#br0">16986 17233 0,'18'18'16,"-36"-36"-16,54 36 0,-19-18 0,36-18 16,-53 1-16,18 17 15,-1-18-15,-17 0 0,0 1 16,-17-1-16,-1 0 0,-17 1 16,0 17-16,17 17 15,-17-17-15,-1 18 0,19 0 16,-1-1-16,18 1 15,-18 0-15,18-1 0,18 1 16,0-1-16,-1 1 16,54 0-16,-36-18 0,0 0 15,36 0-15,-53-18 16,-1 18-16,1-18 0,0 1 16,-18-1-1,-18 18-15,0-17 16,18 34-1,53 18 1,-53-17 0,18-18-16,-1 0 15,1 0-15,0 0 16,-36-18 0,-17-17-1,35 18 1,17 17-1,1 0 1,0 0-16,-1 17 16,19-17-16,-19 18 15,1-1-15,0-17 16,-18-17-16,0-1 31,17 1-31,1-1 31,0 18-31,-1 18 16,1-18-16,-1 17 0,1 1 16,-18-1-16,18-17 15,-1 36-15,1-19 16,-18 1-16,18 0 0,-1-18 16</inkml:trace>
  <inkml:trace contextRef="#ctx0" brushRef="#br0">17762 17304 0,'36'-18'0,"17"-17"15,-142 88-15,213-124 0,-89 36 0,-17 17 16,-1 1-16,1-1 15,-36 0-15,1 18 16,-19 0-16,-16 0 16,16 18-16,19 0 15,-19-18-15,19 17 0,17 1 16,-18 17-16,18-17 16,18 17-16,-1-17 0,1-1 15,17 1-15,-17 0 16,17-18-16,0 0 0,-17 17 15,17-17-15,-17 0 0</inkml:trace>
  <inkml:trace contextRef="#ctx0" brushRef="#br0">18256 17110 0,'-17'-18'0,"34"36"16,-52-36-16,0 36 0,17-18 15,-17 53-15,0 0 16,35-18-16,0-18 16,0 19-16,35-1 15,0-17-15,-17-18 16,17 0-16,-17 0 0,-1 0 15,1 0-15,0 0 0,-36 17 16,-53 1 0,36-18-16,0 18 15,-18-1-15,18 1 0,-18 0 16,0-1 0</inkml:trace>
  <inkml:trace contextRef="#ctx0" brushRef="#br0">15663 17956 0,'0'-17'0,"-17"-1"16,-1 18 0,0 0-16,1 0 0,-1 0 15,1 0-15,-1 0 0,-17 0 16,17 18-16,0-1 16,-35 36-16,36-35 15,-1 53-15,18-36 16,0 0-16,18 0 0,-1 1 15,19 17-15,-1-36 16,-17 1-16,17-1 0,0-17 16,0 18-16,1-18 0,-1 18 15,-17-18-15,-1 0 16,19 17-16</inkml:trace>
  <inkml:trace contextRef="#ctx0" brushRef="#br0">16633 18415 0,'-17'-18'32,"17"1"-32,0-1 15,0-17-15,0 17 16,17-17-16,-17 0 0,0-18 15,18 17-15,-18-52 16,18 53-16,-18 0 0,17-1 16,1 1-16,0 17 0,-1 1 15,1-1-15,-18 1 0,18 17 16,17 35-16,-35-18 16,18 36-16,-1 0 15,1 18-15,-1-18 0,1 17 16,0 54-16,-1-71 15,1-18-15,0 0 0,-18 1 16,17-19-16,-17 1 16</inkml:trace>
  <inkml:trace contextRef="#ctx0" brushRef="#br0">16722 18203 0,'0'0'0,"17"0"0,1 18 15,0-18-15,17 0 16,0 0-16,-17 0 0</inkml:trace>
  <inkml:trace contextRef="#ctx0" brushRef="#br0">17674 18062 0,'0'0'0,"18"0"15,17 0 1,0 0-16,18-17 15,-17-1-15,16 18 0,72-35 16,-71 35-16,0-18 16,-18 18-16,0-18 0,-17 18 15</inkml:trace>
  <inkml:trace contextRef="#ctx0" brushRef="#br0">17974 18150 0,'0'36'16,"18"-1"-16,-36-106 0,36 177 15,-1-70-15,-17-1 0,0 18 16,18-18-16,-18 0 0</inkml:trace>
  <inkml:trace contextRef="#ctx0" brushRef="#br0">19156 17233 0,'0'18'16,"17"-18"0,36 0-16,0 0 15,0 0-15,18 0 0,-18 17 16,17-17-16,1-17 15,-1 17-15,1 0 0,-1 0 16,54 0-16,-71 0 16,35-18-16,-53 18 15,1 0-15,-19 0 16,1-17-16,0 17 0,-36-18 16,0 0-16</inkml:trace>
  <inkml:trace contextRef="#ctx0" brushRef="#br0">19950 17022 0,'0'0'0,"17"0"16,1 17-16,0-17 0,17 0 15,18 18-15,0-1 16,17-17-16,1 18 0,-18 0 15,52 17-15,-52-17 16,-35-1-16,17 19 0,-35-19 16,0 18-16,0-17 15,-53 35-15,18-35 16,0-1-16,-53 19 0,52-19 16,-17 19-16,18-19 15</inkml:trace>
  <inkml:trace contextRef="#ctx0" brushRef="#br0">21184 16933 0,'0'-17'16,"18"-19"-16,-18 89 31,0 0-31,0 18 0,0-1 16,18 1-16,-18-1 15,17-17-15,-17 18 0,18-36 16,0 1-16,-1-19 0,1-17 15,17 18-15,-17-18 0,-1-18 16,19 1-16,-19-54 16,1 53-16,-18-17 0,0 0 15,0 17-15,0 0 16,0 1-16,0 34 16,0 1-16,18 17 15,-1 1-15,1 17 16,-1-18-16,19-17 0,-19-1 15,19 1-15,-1-1 0,18-17 16,-18 0-16,18-35 0,-35 18 16,-18-19-16,17 1 15,-17 0-15,-17-1 16,-1 1-16,0-18 0,1 18 0,-19 0 16,1-1-16,18 19 15,-19-1-15,19 18 0,-1 0 16,0 0-16</inkml:trace>
  <inkml:trace contextRef="#ctx0" brushRef="#br0">21996 17392 0,'-18'18'15,"18"17"-15,18-88 0,-36 124 0,18-54 16,18-17-16,-1 18 16,1-18-16,17 0 0,1-18 15,-19 1-15,1 17 0,-1-18 16,1 0-16,-18-17 16,-18 17-16,1 1 15,-1-1-15,-17 0 0,17 1 16,-17 17-16,17 0 0,1 0 15,-19 0-15,36 17 16,18-17-16</inkml:trace>
  <inkml:trace contextRef="#ctx0" brushRef="#br0">22278 17480 0,'0'-35'15,"0"17"1,-18 1-16,18-1 0,0 0 16,0 1-16,0-1 15,18 18-15,-18-18 0,18 18 16,-1 0-16,1 0 0,-1 0 16,1-17-16,0 17 15,-1 0-15,1 0 0,17 0 16,-17-18-16,0 18 0,-1 0 15,1 0 1,-36 18-16,1-1 16,-1 1-1,18 0-15,-18-1 0,18 1 16,-17 17-16,17-17 16,0 0-16,17-1 15,19-17-15,-19 0 16,1 0-16,17-17 0,18-19 15,-18 1-15,-17 0 16,0-1-16,-18 1 0,0 0 16,0 0-16,-18-18 0,0 17 15,1-17-15,-1 18 0,0 0 16,-34-53-16,34 52 16,-17 19-16,35-1 15,-18 18-15,0 18 0,18-1 16,18 54-16,0-18 15,-1 0-15,19 0 0,-19 0 16,18 0-16,1-18 16,-1 18-16,18 0 0,-18-36 15,-17 1-15,-1-18 16,1 0-16,0 0 0</inkml:trace>
  <inkml:trace contextRef="#ctx0" brushRef="#br0">23019 17216 0,'0'-18'0,"0"36"0,-18-36 16,0 18-16,1 0 16,-1 0-16,1 18 15,17-1-15,0 1 16,0-1-16,0 19 0,17-19 15,18 1-15,-17 0 0,17-1 16,1 19-16,-19-19 16,1 1-16,-18 0 15,0-1-15,0 1 16,-53-18-16,35 0 16,1 0-16,-19 17 0,19-17 15,-18 0-15,17 0 16,0 0-16,1 0 0</inkml:trace>
  <inkml:trace contextRef="#ctx0" brushRef="#br0">23777 17216 0,'36'0'16,"-19"0"-1,18 0-15,89 0 16,-54 0-16,19 0 16,-19 0-16,18 0 0,18 0 15,-18 0-15,-17-18 0,17 18 16,-17 0-16,35-18 0,-54 18 15,-34 0 1,0 0-16,-18-17 0</inkml:trace>
  <inkml:trace contextRef="#ctx0" brushRef="#br0">24642 17004 0,'17'0'15,"18"0"-15,-87 0 0,157 0 16,-16 35-16,-37-17 0,72 17 16,-89-17-1,36 35-15,-71-18 16,17-17-16,-17 17 0,-17-18 16,-1 1-16,-17 0 0,0-1 15,-1 1-15,1 0 16,-18-1-16,18-17 15</inkml:trace>
  <inkml:trace contextRef="#ctx0" brushRef="#br0">25964 16792 0,'-52'-17'0,"-1"17"15,-53 35-15,35-17 16,18-1-16,0 18 16,18-17-16,17 17 0,1 1 15,17-1-15,35-17 0,36 52 16,-1-52-16,-17-1 15,18 1-15,-1 17 16,36 1-16,-53-19 0,-18 1 16,-17-1-16,0 1 15,-18 0-15,-18-1 0,0-17 16,-17 18-16,-36 0 16,36-1-16,-18-17 15,-17 18-15,34-18 0,19 0 16</inkml:trace>
  <inkml:trace contextRef="#ctx0" brushRef="#br0">26211 17339 0,'36'-18'31,"-72"36"-31,107-53 16,-36-1-16,-17 19 0,0-1 15,-18 1 1,0-1-16,-18 0 0,0 1 0,-17 17 15,17-18-15,1 18 16,-1 0-16,-17 18 0,17-1 16,0 1-16,1 17 15,17 18-15,0-35 16,17 17-16,1-17 0,0-1 16,17 1-16,0-18 0,1 0 15,17 0-15,-36 0 0,18 0 16,1-35-16,-36 17 15,0 0-15,-18 18 16,0 18 0,1-18-1,17 18-15,0-1 16,17-17-16,19 0 16,-19-17-16,19-1 15,-19 0 1,1 1-16,-18-1 0,18 0 15,-18 1-15,17 17 16,-17-18-16,18 18 16,-18 18-16,0-1 15,17 1-15,-17 17 0,18-17 16,0 17 0,-1-17-16,1-18 15,0 0-15</inkml:trace>
  <inkml:trace contextRef="#ctx0" brushRef="#br0">26723 17216 0,'18'0'16,"-1"-18"-16,1 18 0,-1-18 15,36 1 1,0-1-16,-17 0 0,-1 1 15,0-1-15,0-17 16,-17 17-16,-18 1 0,-18 17 16</inkml:trace>
  <inkml:trace contextRef="#ctx0" brushRef="#br0">26776 16863 0,'0'35'0,"0"-70"15,17 105-15,1-17 0,-18-17 16,18 16-16,-18-16 0,17 17 16,1 17-16,-18-52 15,18 17-15,-18-17 0,17-1 16</inkml:trace>
  <inkml:trace contextRef="#ctx0" brushRef="#br0">27023 17357 0,'17'-18'0,"19"0"0,-89 54 0,141-89 15,-53 35-15,-17 0 16,17 1-16,-17-1 0,-1-17 15,-17 17-15,-17 1 16,-18 17-16,17 0 16,-17 0-16,17 17 0,-17-17 15,17 18-15,18 0 16,-18-1-16,18 1 0,0-1 16,18 19-16,0-19 0,-1 1 15,19 0-15,-1-1 16,18 1-16,-36 0 15,1-18-15,0-18 16,-18 0 0,0 1-1,0-1-15,0 0 16,0 1-16,17 17 16,1-18-16,0 0 15,-1 18-15,1 0 16,0 0-16,-18 18 31,0 0-15,17-1-1,-17 1 17,0 0-32,0-1 15</inkml:trace>
  <inkml:trace contextRef="#ctx0" brushRef="#br0">27587 17198 0,'0'0'0,"-17"18"0,17-1 15,0 1-15,-18-1 16,18 19-16,18-19 0,-1 1 16,1 0-16,17 17 15,18-35-15,-18 0 0,1 0 16,-1 0-16,0-18 16,0 1-16,18-36 0,-35 35 15,0-17-15,-18 17 16,0 1-16,0-1 0,-18 0 15,0 18-15,1 0 16,-1 0-16,0 0 0,1 18 16,17 0-16,0 17 0,0-18 15,0 19-15,35 17 16,-17-36-16,-1 19 16,1-19-16,0 1 0,-1 0 15,1-18-15,0 0 16,-1 0-16,1 0 0,-1 0 15</inkml:trace>
  <inkml:trace contextRef="#ctx0" brushRef="#br0">28610 16704 0,'-17'0'16,"-1"18"-16,-17 17 15,-18 88-15,35-34 16,1-1-16,-1 0 0,-17 0 15,17 0-15,0-17 16,18 70-16,0-88 0,18-18 16,-18 1-16,0-19 0</inkml:trace>
  <inkml:trace contextRef="#ctx0" brushRef="#br0">25788 18098 0,'0'0'0,"-18"35"0,18 88 16,18-52-16,-18-1 15,18 1-15,-18-1 16,17-17-16,1 0 0,0-17 15,-18-1-15,0-17 16,0-36-16,0 0 0,0-17 16,-18-18-16,0 0 0,18-17 15,-17-1-15,17 0 16,-18-70-16,36 71 16,-1-1-16,1 18 0,0 0 15,17 18-15,0 35 16,0 0-16,1 18 0,17 52 15,-36-17-15,1 18 16,-18-18-16,-18 0 0,1 0 16,-19 17-16,19-35 15,-1-35-15,0 0 16,18-53 0,0 18-16</inkml:trace>
  <inkml:trace contextRef="#ctx0" brushRef="#br0">26264 17868 0,'0'53'15,"0"-106"-15,0 159 0,18-53 16,0 18-16,-18-1 0,35 54 15,-17-72-15,-18-16 16,17-1-16,-17-17 0,0-1 16,18 1-16,-18-36 15,0 1-15,0-19 16,0 1-16,0 0 16,0 17-16,0-17 0,0 17 15,35-17-15,-17 35 16,-1 18-16,1-1 15,0 1-15,-1 0 0,-17 17 16,18-18-16,0 1 16,-1 0-16,-17-1 0,18 1 15,-18 0-15</inkml:trace>
  <inkml:trace contextRef="#ctx0" brushRef="#br0">26652 18415 0,'18'18'0,"-36"-36"0,36 53 15,0-35-15,-18-17 16,0-1 0,0 0-16,0-17 15,0 17-15,17-17 0,-17 0 16,0 17-16,18-17 16,0 35-16,-1 0 0,1 0 15,-1 0-15,1 0 16,0 0-16,17 0 15,-17 0-15,-1 0 0,1 18 16,-18-1 0,-18 1-1,18 0-15,-17-1 16,17 18-16,-18 18 0,18 0 16,0-35-1,18 0-15,-1-18 0,1 0 16,0 0-16,17-18 0,-17 0 15,-1 1-15,1-1 16,-1-35-16,-17 35 0,0-17 16,0 18-16,-17 17 15,17-18-15,-18 0 0,1 18 32,17 18-32,0 0 0,0-1 0,0 1 15,17-1-15,-17 1 0,18-18 16,-1 18-16,1-18 15,35 0-15,-35 0 16,-1 0-16,1 0 0,0-18 16,-1 18-16,18 18 15,-35-1-15,18 1 16,-18 0-16,0-1 16,0 1-16,0 0 15,-18-18-15,1 17 0,-1-17 16,1 0-16,-1 0 15,0-17-15,1-1 0,-1 0 16,0 1-16,18-1 16,-17 0-16,34 18 15</inkml:trace>
  <inkml:trace contextRef="#ctx0" brushRef="#br0">27287 18433 0,'0'17'0,"18"-17"15,-36-17-15,54 34 0,-1-17 0,0-17 16,0 17-16,1-18 0,-1-17 15,-17 17-15,-1 0 16,1-34-16,-18 34 0,-18 0 16,1 18-1,-1 0-15,-17 18 16,17 0-16,-35 17 0,53-18 16,-17 1-16,17 0 15,0-1-15,0 1 0,17-18 16,1 18-16,-1-18 0,36 0 15,-35 0 1,17 0-16,-17-18 0,0 18 16,-1 0-16,1 0 0,17 0 15,-17 0-15,-18 18 16,17-1-16,1 36 16,-18-35-16,0-1 0,-18 19 15,18-19-15,-17-17 0,17 18 16,-18-18-16,1 0 15,-1 0-15,-17-18 0,-1 1 16,19-1 0,-1 0-16,18 1 0,-18-1 15,1 1-15</inkml:trace>
  <inkml:trace contextRef="#ctx0" brushRef="#br0">8096 16439 0,'-17'-17'0,"17"-1"0,-18 1 31,18-1-31,0 36 47,-18-1-47,18 36 0,0-18 16,0 106-16,-17-52 15,17-1-15,0 0 0,0 0 16,-18 0-16,18 1 16,0-1-16,0-18 0,0 19 15,0 16-15,-18 72 16,1-89-16,17-17 0,0-19 15,-18 1-15,18 0 0,0-17 16,0-1-16,0 0 16,0 0-16,0 1 15,0-1-15,0-17 0,0-1 16,18-17-16,-18 18 16,17 0-16,-17-1 15,18 1 1,17-1-16,-35 1 0,18-18 15,0 18-15,-1-18 16,1 17-16,0 1 16,17 0-16,0-18 0,-17 17 15,-1-17-15,19 0 0,-19 18 16,19-18-16,-1 18 16,0-18-16,36 17 0,-18-17 15,0 0-15,-1 18 16,1-18-16,18 0 0,-1 0 15,54 17-15,-54-17 16,1 0-16,-18 0 16,18 0-16,-1 0 0,18 0 15,-17 0-15,-1 0 0,1 0 16,17 0-16,-17 0 0,17 18 16,71 0-16,-71-18 15,0 0-15,0 0 16,-17 0-16,35 0 0,-18 0 15,88 0-15,-88 0 16,1 0-16,16 0 0,-16 0 16,16 0-16,-16 17 0,16-17 15,1 0-15,0 18 16,106 0-16,-106-18 16,-1 0-16,1 17 0,0-17 15,18 0-15,-19 18 0,1-18 16,0 0-16,123 0 15,-123 0-15,0 0 16,0 0-16,-18 0 0,88 0 16,-87 0-16,-19 0 15,-17 0-15,0 0 16,35-18-16,-52 18 0,-1 0 16,-18 0-16,1-17 0,0 17 15,-1-18-15,-17-17 16,0 17-16,0 0 15,-17 1-15,-1-18 0,0-1 16,1 1-16,-1 0 16,-17-71-16,17 53 0,18-18 15,-17 1-15,-19-1 0,1-87 16,17 69 0,-17 1-16,18-18 0,-19 18 15,-17-88-15,36 123 16,-1 0-16,0 0 0,1 0 15,-1 0-15,0 0 16,-17-35-16,18 35 16,-1 0-16,0 0 0,1 18 15,-1-18-15,0 18 0,1 0 16,17-1-16,-18 1 16,0-18-16,1 18 15,-1 17-15,1 18 16,17-17-16,-18 17 0,0-18 15,1 18-15,-19 0 16,-17-18-16,18 18 0,0 0 16,-18 0-16,0 0 0,0 0 15,-17 0-15,-1 0 16,-70-17-16,53 17 16,0 0-16,-18 0 0,0 17 15,-18-17-15,1 0 0,-18 0 16,0 0-16,0 0 15,-195 18-15,178-18 0,-19 0 16,1 0-16,-18 0 16,17 18-16,1-18 0,-18 17 15,0-17-15,18 18 0,-195 17 16,195-17 0,-1 17-16,19-17 0,-142 35 15,159-36-15,17 1 16,1-1-16</inkml:trace>
  <inkml:trace contextRef="#ctx0" brushRef="#br0">15152 16422 0,'0'0'0,"-18"0"16,18-18-16,0 1 15,-17 17-15,17 17 47,0 1-31,0 17-16,-18 18 15,18 0-15,0 17 0,0 89 16,-18-71-16,18 1 16,0 16-16,-17-16 0,17 16 15,-18 1-15,0 0 0,18 0 16,-17 0-16,-1-18 16,0 88-16,18-105 0,0 0 15,0-19-15,0 1 0,0-17 16,0 17-16,0-18 15,18-18-15,-18 1 0,35 17 16,-17-17-16,17-18 16,-17 18-16,17-18 0,18 0 15,-18 17-15,18-17 0,0 0 16,18 0-16,-1 18 16,89 0-16,-71-1 15,106 18-15,-106-17 16,36-18-16,-18 18 0,0-1 15,17-17-15,1 18 16,140-18-16,-140 0 0,-1 0 16,18 0-16,-17 0 15,17 0-15,-18 0 0,1 0 16,105 0-16,-123-18 16,0 18-16,-18 0 0,0-17 15,-17 17-15,-1 0 16,-17 0-16,-18 0 0,18-18 15,-35 18-15,35-18 16,-35 18-16,-1-17 0,1-1 16,-1 1-16,1-1 15,0-17-15,-18-1 0,17 1 16,19-88-16,-19 70 16,19-106-16,-19-17 15,1 70-15,-18-18 16,0 18-16,-18 1 15,18-19-15,-17-70 0,-1 88 16,0 0-16,18 18 16,0 0-16,-17 17 0,17 19 15,0-1-15,-18 17 0,18 19 16,-18-1-16,-35-17 16,18 17-16,0 1 15,-18 17-15,-71-18 0,36 0 16,0 18-16,-18 0 15,-17-17-15,-1 17 0,-176 0 16,-52 0 0,158 0-16,-18 0 0,18 17 15,0-17-15,0 18 16,18 0-16,17-18 0,0 17 16,36 1-16,-1-1 0,1-17 15,34 18-15,19 0 16</inkml:trace>
  <inkml:trace contextRef="#ctx0" brushRef="#br0">21114 16334 0,'-18'-18'0,"36"36"0,-36-18 31,0 17-15,18 19-16,0-1 0,0 0 15,0 36-15,0-1 16,-17 107-16,17-89 0,-18 18 16,1-1-16,-19-16 15,19 16-15,-19-16 0,19 17 16,-19-18-16,19 0 15,17 53-15,0-88 16,17 0-16,19-18 0,52 36 16,-35-36-16,0-17 0,35-1 15,-17-17-15,34 18 16,-16-18-16,16 18 0,1-18 16,124 35-16,-107-18 15,-17 1-15,17 17 0,-17-17 16,0 0-16,-18-18 15,89 17-15,-107-17 0,1 18 16,-36-18-16,0-18 16,-17 18-16,-1 0 0,1-17 15,-18-1-15,0 0 16,0-17-16,-18 17 0,1-17 16,-1-35-16,1-1 15,-1 18-15,0-35 16,18 0-16,0 0 0,0-18 15,18 0-15,0 0 0,-1 18 16,36-71-16,-18 89 16,1-19-16,-1 19 15,0-1-15,-17 1 0,17 17 16,18-35-16,-35 52 16,-1 19-16,-17-1 0,0 0 15,-17 18-15,-19-17 16,1-1-16,-88 0 0,52 18 15,-35-17-15,0 17 16,-17-18-16,-36 18 0,18-17 16,-35-1-16,17 18 0,0 0 15,0 0-15,18 0 16,18 18-16,-71 34 0,123-16 16,18-1-16</inkml:trace>
  <inkml:trace contextRef="#ctx0" brushRef="#br0">25294 16281 0,'18'17'32,"-18"1"-32,0 0 15,17 17-15,-17 53 16,0-35-16,18 18 0,-18 17 15,18 106-15,-18-88 16,0-18-16,0 18 0,-18 17 16,18 1-16,0-1 15,0 18-15,0-17 0,18-19 16,-18 72-16,0-107 16,17 1-16,-17-18 0,18 0 15,-18 0-15,0-18 16,0 0-16,18 1 0,-18-1 15,17-18-15,1 19 16,0-36-16,-1 17 0,1 1 16,-1-18-16,19 0 0,-19 18 15,1-18-15,0 0 16,52 17-16,-34-17 16,16 0-16,1 0 0,18 18 15,-1-18-15,19 0 0,122 18 16,-105-18-16,35 17 15,-17 1-15,-1-18 16,18 18-16,142-1 0,-142 1 16,0-18-16,0 17 15,-18-17-15,1 0 0,-18 0 16,52 18-16,-105-36 16,0 18-16,-35 0 0,17-17 15,-17 17-15,-1 0 16,-17-18 15,18 18-15,0-17-16,-18-1 15,0-17-15,0-1 0,0 1 16,0 0-16,17-18 16,-17-18-16,0-87 15,18 52-15,-18 0 16,18 0-16,-18-35 0,17 0 0,1-18 15,0 18-15,-1 0 16,1 17-16,-18 19 0,17 16 16,-17 1-16,0 35 0,0 0 15,0-17-15,-17 52 16,17-17-16,0 17 16,17 1-16,1-19 0,0 36 15,-18-17-15,17-1 16,-17 0-16,-17 18 15,-1 0-15,-17 0 16,0 0-16,-18 0 0,0-17 16,-18 17-16,-17 0 0,-18-18 15,0-17-15,-17 17 16,-195-35-16,160 18 16,-36 17-16,0 1 0,-195-19 15,195 36-15,-17 0 16,-1 0-16,18 18 0,0 0 15,18-1-15,35 1 16,-106 0-16,158-1 16,19-17-16</inkml:trace>
  <inkml:trace contextRef="#ctx0" brushRef="#br0">10442 3316 0,'18'18'0,"-18"-1"0,0 1 15,0 17-15,0 18 16,18-17-16,-1-19 16,-17 1-16,18-18 0,-1 17 15,1-17-15,0-17 16</inkml:trace>
  <inkml:trace contextRef="#ctx0" brushRef="#br0">10583 3422 0,'18'18'0,"17"35"31,-17-36-15,0 1-16</inkml:trace>
  <inkml:trace contextRef="#ctx0" brushRef="#br0">11007 3440 0,'-18'0'15,"36"0"-15,-54-18 0,1 18 16,0 0-16,-18 35 16,18-17-16,-18 35 15,35-18-15,18-17 16,18 52-16,-1-52 0,19 17 16,17-17-16,-1-1 15,54 36-15,-53-35 16,0 0-16,0 17 15,-35-17-15,-18-1 16,-36 18-16,1-17 0,0 0 16,0-18-16,-18 17 15,17-17-15,-34 0 16,52 0-16,1-17 0,17-1 16,17 0-16</inkml:trace>
  <inkml:trace contextRef="#ctx0" brushRef="#br0">11359 3792 0,'0'18'16,"0"-36"-16,0 54 0,0-19 0,0 1 16,18 17-1,0-35-15,-1 18 16,1-18-16,0 0 15</inkml:trace>
  <inkml:trace contextRef="#ctx0" brushRef="#br0">11289 3598 0,'0'-17'15</inkml:trace>
  <inkml:trace contextRef="#ctx0" brushRef="#br0">11518 3933 0,'0'0'16,"0"18"-16,0-36 15,0-34 16,0 34-31,0-17 0,18 17 0,-18 0 16,17 1-16,1 17 16,0 0-16,-1 17 15,1 36-15,0-35 16,-18 0-16,17-1 16,-17 18-16,18-35 15,-18-17 16,0-1-15,0 1-16,18 17 0,-1-36 16,1 19-1,0 17-15,-1 0 16,-17 17 0,0 1-1,18-18 1</inkml:trace>
  <inkml:trace contextRef="#ctx0" brushRef="#br0">11959 4233 0,'18'53'16,"-1"-17"-16,-52-125 0,88 213 16,-53-107-16,0-34 15,-18-18 1,1 17-16,-1-17 15,18-1-15,-17-17 0,-1 18 16,18 0-16,0-18 0,0 18 16,0-1-16,35 1 15,-17 35-15,35 0 16,-36 18-16,1-18 16,-18 17-16,18 1 0,-36-18 15,-17 35-15,-1-35 16,19 18-16,-18-18 0,-1 0 15,19 0-15,-19-18 16,1-17-16,17 17 0,18-70 16,0 53-16</inkml:trace>
  <inkml:trace contextRef="#ctx0" brushRef="#br0">12118 3351 0,'0'0'16,"0"36"0,0-1-16,0 0 15,0 18-15,18 0 0,-1 88 16,-17-88 0,0 18-16,18-36 0,-18 18 15,0 17-15,17-52 16,-17 0-16,18 17 15</inkml:trace>
  <inkml:trace contextRef="#ctx0" brushRef="#br0">12347 3916 0,'36'0'16,"-72"0"-16,89 0 0,-35-18 15,-1 1-15,1-1 16,-18 0-16,0 1 16,0-1-16,-18 18 0,18-18 15,-17 18-15,-1-17 16,-17 34-16,17-17 16,18 18-16,0 0 0,0 17 15,36 0-15,-1 0 16,0-17-16,0-18 0,1 18 15,52-18-15,-53-18 16,0 0-16,-17 18 0,0-17 16,-1-1-16</inkml:trace>
  <inkml:trace contextRef="#ctx0" brushRef="#br0">12753 3316 0,'0'0'0,"0"18"16,-18-1-16,18 19 16,0-19-16,0 19 0,0-19 15,0 19-15,0-19 16</inkml:trace>
  <inkml:trace contextRef="#ctx0" brushRef="#br0">12912 3387 0,'0'0'15,"0"35"-15,0-17 0,0 17 16,0-17-16,0-1 0,-18 1 15</inkml:trace>
  <inkml:trace contextRef="#ctx0" brushRef="#br0">10389 4092 0,'-17'18'0,"34"-36"0,-52 54 16,0-1-16,17-18 15,0 1-15,18 0 0,-17-1 16,17 1-16,-18 0 0,18-1 16,0 1-1,0 0-15</inkml:trace>
  <inkml:trace contextRef="#ctx0" brushRef="#br0">10160 4180 0,'0'18'0,"0"-36"16,0 54-16,-18-19 0,18 1 15,-17 17-15,17-17 0,0 17 16,17 0-16,-17-17 16,18 0-16,0-1 0,-1-17 15,1 0-15,0 18 16,17-36-16,-18 18 16,1 0-16,0-17 0,-1 17 15</inkml:trace>
  <inkml:trace contextRef="#ctx0" brushRef="#br0">24165 5909 0,'0'-18'47,"18"18"-47,17-35 16,0 17-16,1-34 0,17 16 16,0-17-16,52-70 15,-52 52-15,-17 18 0,17-17 16,-36 17-16,18 0 15,-17 0-15,0 18 0,-18 17 16,0-17-16,0 17 16,-18 1-16,-52 34 31</inkml:trace>
  <inkml:trace contextRef="#ctx0" brushRef="#br0">24095 5644 0,'-18'18'15,"18"17"1,0 1-16,-18 17 0,1-1 16,17-16-16,0 17 15,17 0-15,1-36 0,0 1 16,-1 0-16,19-18 16,17 0-16,-18 0 0,18-18 15,0 18-15,-18-18 0,0 18 16,1 0-16</inkml:trace>
  <inkml:trace contextRef="#ctx0" brushRef="#br0">24765 3916 0,'0'53'31,"18"-18"-31,-18 0 0,17 18 15,1-35-15,-18 0 16,18-1-16</inkml:trace>
  <inkml:trace contextRef="#ctx0" brushRef="#br0">24888 4022 0,'18'0'0,"0"53"15,-1-36 1,-17 19-16,18-1 16,-18 0-16,18 0 0</inkml:trace>
  <inkml:trace contextRef="#ctx0" brushRef="#br0">25259 4198 0,'-18'0'15,"1"0"-15,-1 35 16,0-17-16,1 17 0,-1 18 16,0-18-16,18 18 0,0 0 15,18 35 1,0-35-16,35 0 0,-18-35 15,0 0-15,0-18 16,1 0-16,-19 0 0,19-18 16,-19 0-16,-17 1 0,18 17 15,-18-36-15,-18 19 16,18-1-16,-17 18 16,-1 0-16,18 18 15,0-1-15,0 1 0,0 0 16,35 17-16,-17-17 15,17-18-15,0 0 0,1 0 16,-1 0-16,36-36 16,-54 19-16,1-1 15,-18 0-15,0 1 0,-18-19 16,1 19-16,-19-1 16,19 1-16,-19 17 0,19 0 15,-1 0-15,18 17 16</inkml:trace>
  <inkml:trace contextRef="#ctx0" brushRef="#br0">25770 4674 0,'0'-17'31,"0"-1"-31,0 0 15,0 1-15,18-1 0,0 0 16,-1 18-16,1-17 0,0 17 16,-1 0-16,1 0 15,-18 17 1,0 1-16,18 0 0,-18-1 16,17 1-1,1-18 1,-18-18 15,0 1-31,17 17 16,1 0-1,-18 17 1,18 1-16,-18 0 0,0 17 16,17 36-16,1-36 15,-18 0-15,0 0 0,18 1 16,-18-19-16,0 19 15,0-19-15,-18-17 16,0-17-16,18-1 16,-17-17-16,17-1 15,0-17-15,0 18 0,0-18 0,0 18 16,35-53 0,-17 70-16,-1-17 0,19 35 15,16 0-15,-34 0 16,0 17-16,-1 1 0,-17 0 15,0-1 1,-17-17-16,-1 18 0,0-18 16,-17 18-16,-35-18 15,34 0-15,1-18 0,17 18 16,18-18-16,0 1 16,0-1-16</inkml:trace>
  <inkml:trace contextRef="#ctx0" brushRef="#br0">26300 4075 0,'-18'0'0,"36"0"16,-54 0-16,19 17 16,17 19-16,-18 16 0,18 1 15,0 0-15,0 0 16,0 71-16,18-71 15,-18-18-15,17 0 0,1 0 16,0-17-16,-1 0 0,1-18 16,0 0-16,-1 0 0,18 0 15,-17-18-15,0 18 16,-1-18-16,1 18 16,0-17-16,-1-1 15,-17 0-15,0 1 16,-17-1-1,-1 1-15,0 17 0,1-18 0,-1 18 16,0 0-16,1 18 0,-1-18 16,18 17-16,-17-17 15,17 18-15,0-1 0,0 1 16,17 0-16,1-1 16,17 1-16,-17 0 0,52-1 15,-52 1-15,17-18 16,0 0-16,-17 0 0,0 18 15,-1-18-15,-17-18 16,0 0-16,0 1 16,0-1-16,-17 0 15,17 1 1,0 34 0,88 19 15,-18-19-31,-34-17 15,-1 18-15,36-18 16,-54 0-16,1-18 0,-18 1 31,0-1-31,-18 0 16,1 1-16,17-1 0,-18 0 16,0 1-16,1 17 15,-1 0 1,18 17-1,-18 1-15,18 0 0,0-1 16,0 19-16,0-19 0,0 1 16,0 0-16</inkml:trace>
  <inkml:trace contextRef="#ctx0" brushRef="#br0">27040 4092 0,'0'36'0,"0"-72"0,-17 89 0,17-18 15,17-17-15,1-18 16</inkml:trace>
  <inkml:trace contextRef="#ctx0" brushRef="#br0">27252 4022 0,'0'17'0,"0"-34"0,0 52 16,0-17-16,0 17 15,0-17-15,0-1 16,0 18-16,0-17 0</inkml:trace>
  <inkml:trace contextRef="#ctx0" brushRef="#br0">5715 13212 0,'0'17'15,"0"-34"-15,18 34 32,-1-17-17,1 0-15,17 0 16,36 0-16,-36-17 15,18-1-15,-18 18 16,1 0-16,-1-18 0,0 18 16,0 0-16,1 0 15,34-17-15,-52 17 0,17 0 16,-17 0-16,-1 0 16,1-18-16,0 18 15,-18-18 1,-18 18-16</inkml:trace>
  <inkml:trace contextRef="#ctx0" brushRef="#br0">6191 13018 0,'18'0'16,"0"0"-1,-1 0-15,36 0 16,-18 0-16,1 0 15,-1 0-15,0 0 0,0 0 16,1 17-16,34-17 16,-34 18-16,-19-1 0,1-17 15,-18 18-15,0 0 0,-35 70 32,-1-70-32,1 17 15,0 0-15,17 0 0,-17 1 16,-36 34-16</inkml:trace>
  <inkml:trace contextRef="#ctx0" brushRef="#br0">27234 12859 0,'0'0'0,"36"0"16,-1 0-16,18-18 16,0 18-16,70-18 15,-52 18-15,17-17 0,-17 17 16,17-18-16,0 1 16,0 17-16,-17-18 0,70 18 15,-88-18-15,0 18 16,-36 0-16,-34 0 15,-19 0-15</inkml:trace>
  <inkml:trace contextRef="#ctx0" brushRef="#br0">27499 12559 0,'0'0'0,"-18"0"15,-17 18-15,0-18 16,0 17-16,-1 1 0,1 17 15,-18-17-15,18-1 16,0 1-16,-18 17 0,17-17 16,-17 17-16,53-17 0,0 17 15,0-17-15,36-1 16,-1 19-16,0-1 16,106 18-16,-70-18 0,-1 0 15,19-17-15,-19 17 16,-17-17-16,0-18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6T04:17:04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5697 4533 0,'-17'0'16,"17"-17"-1,17 17 1,36 0 0,35 0-16,-52 0 15,70 35-15,-71-18 16,18 19-16,-36-19 16,-17 36-16,0-17 15,-52 34 1,16-35-16,-34 36 15,34-36-15,-17 36 16,36-54-16,17 36 16,0-35-16,35 17 15,-17-17-15,70-18 16,-53 18-16,1-18 16,-1-18-16,-18 18 0,36 0 15,-53-18 16,-35 18-15</inkml:trace>
  <inkml:trace contextRef="#ctx0" brushRef="#br0">5680 4851 0,'35'0'16,"0"0"-16,1 0 15,-1 17-15,18-17 16,-18 0-16,18 0 0,-18-17 16,-17 17-16,0 0 0,-1 0 15</inkml:trace>
  <inkml:trace contextRef="#ctx0" brushRef="#br0">6579 4674 0,'36'0'47,"17"18"-31,-18-18-16,0 0 0,53 0 15,-52 0-15,-1 18 16,-18-18-16,1 0 16,0 17-16,-1 1 15,-34-18-15</inkml:trace>
  <inkml:trace contextRef="#ctx0" brushRef="#br0">6720 4939 0,'53'0'16,"0"-18"-16,0 18 15,-35-17-15,17 17 16,-35 17-1</inkml:trace>
  <inkml:trace contextRef="#ctx0" brushRef="#br0">7567 4621 0,'-18'18'31,"1"17"-31,-1 1 16,1-1-16,-1 35 15,18-34-15,0-1 0,18 0 16,-1 1-16,1-19 16,-1-17-16,19 18 15,-19-18-15,19 0 16,-19-18-16,1 1 16,0 17-1,-1 0 1,1 17-1,-1 1-15,1-1 16,0-17-16,17 0 16,0 0-16,18-17 15,-17-1 1,-36 1 0,0-1-16,-36-17 15,-34 17-15,52 0 16,-35 1-1,35 17-15,18-18 0,18 0 16</inkml:trace>
  <inkml:trace contextRef="#ctx0" brushRef="#br0">8132 4357 0,'17'-18'0,"18"18"15,18-17 1,-17-1-16,34 0 15,-17 18 1,-35-17-16,-1 17 16,-34 0-1</inkml:trace>
  <inkml:trace contextRef="#ctx0" brushRef="#br0">8290 4374 0,'0'53'15,"0"0"1,18 0 0,-18-35-16,0 17 15,18-17-15</inkml:trace>
  <inkml:trace contextRef="#ctx0" brushRef="#br0">8625 4692 0,'18'0'16,"35"35"-1,-18-17-15,1 0 0,34 17 16,-35-18-16,36 19 16,-53-19-16,34 19 15,-34-36-15,17 35 16,-17-35-1</inkml:trace>
  <inkml:trace contextRef="#ctx0" brushRef="#br0">8908 4657 0,'-71'70'15,"1"18"1,34-52-16,1 34 16,35-34-16,0-19 0,0 1 15,18-1-15,-1 1 0</inkml:trace>
  <inkml:trace contextRef="#ctx0" brushRef="#br0">9419 4763 0,'53'-18'16,"18"0"-16,-1 1 16,1-1-1,-36 18-15,-17-18 0,-1 18 16</inkml:trace>
  <inkml:trace contextRef="#ctx0" brushRef="#br0">9613 4463 0,'0'70'16,"0"18"-16,0-52 15,0 17-15,18 17 16,-1 18-1,1-52-15,35-1 16,-35-17-16,-1-18 0</inkml:trace>
  <inkml:trace contextRef="#ctx0" brushRef="#br0">9843 4286 0,'17'88'15,"1"18"1,-18-53-16,17 53 16,-17-71-16,0 18 15,18-17-15,-18 34 16,0-52-16,18-18 15,-18 17-15,17-17 0,1 0 16,0-17-16,35 17 16,-18 0-16,35 35 15,-17-35-15,0 35 16,-35-35-16,-18 18 16,-18 0-16,-52-1 15,17-17 1,-53 0-16,35 0 15,-17-17-15,53 17 16,17 0-16,18-18 0</inkml:trace>
  <inkml:trace contextRef="#ctx0" brushRef="#br0">16581 4233 0,'0'18'31,"-18"35"-31,0 0 16,18 53-1,0-53-15,18 17 16,0-35-16,17 18 16,0-35-16,0 0 15,-17-18-15,17-18 16,-17 0-16,-18 1 15,18-1-15,-1 0 16,1 18-16,0 0 16,-1 18-1,1 0-15,-1-1 0,19 19 16,-19-19-16,1-17 16,17 0-16,1 0 15,-19-17-15,1-1 16,-18-17-16,-18 17 15,1-35-15,-1 35 16,0-17 0,1 18-16</inkml:trace>
  <inkml:trace contextRef="#ctx0" brushRef="#br0">17410 4251 0,'35'-18'16,"0"18"-16,18-17 16,-18 17-16,-17 0 0,17 17 15</inkml:trace>
  <inkml:trace contextRef="#ctx0" brushRef="#br0">17445 4463 0,'18'17'0,"17"-34"16,35-1 0,-34 18-16,-1-18 15</inkml:trace>
  <inkml:trace contextRef="#ctx0" brushRef="#br0">18309 3298 0,'0'-17'15,"53"17"1,-18-18 0,54 18-16,-54-17 15,0 17-15,0-18 0,1 18 16,-19 0 0</inkml:trace>
  <inkml:trace contextRef="#ctx0" brushRef="#br0">18362 3334 0,'18'35'16,"-1"18"-16,-17 35 16,18-35-16,-18 53 15,0-18 1,0-17-16,0 105 0,-18-88 15,18 89 1,0-89-16,0 88 16,0-88-16,0 1 15,0-19-15,0 18 0,0 53 16,0-52-16,-17 69 16,17-69-16,-18-1 15,0 0-15,1-17 0,17-1 16,-18 54-16,1-1 15,17-88-15,-18 18 16,18 35-16,0-52 16,0-1-16,18 0 15,-1 18-15,-17-35 16,35 17-16,-17-17 16,17-1-16,-17-17 15,17-17-15,-17 17 16,17 0-1,-17-18-15,17 18 0,0 0 16,-17-18 0,0 18-16</inkml:trace>
  <inkml:trace contextRef="#ctx0" brushRef="#br0">18997 3440 0,'18'0'16,"-18"17"15,0 1-15</inkml:trace>
  <inkml:trace contextRef="#ctx0" brushRef="#br0">19032 3863 0,'0'18'16,"0"-1"-16,0 1 16</inkml:trace>
  <inkml:trace contextRef="#ctx0" brushRef="#br0">19050 4269 0,'0'35'16</inkml:trace>
  <inkml:trace contextRef="#ctx0" brushRef="#br0">18927 5309 0,'17'0'16</inkml:trace>
  <inkml:trace contextRef="#ctx0" brushRef="#br0">18962 5398 0,'0'17'0,"17"18"16</inkml:trace>
  <inkml:trace contextRef="#ctx0" brushRef="#br0">18944 5786 0,'0'35'15,"18"-18"1,-1-17-16,1 0 15,0 0-15</inkml:trace>
  <inkml:trace contextRef="#ctx0" brushRef="#br0">19473 3457 0,'89'-17'15,"16"-19"-15,-34 36 16,-36 0-16,18 0 16,-35 0-16,-1 18 15,1-18-15,-18 18 16,0-1-16,0 71 16,0-35-16,0 18 0,0-1 15,0 36-15,0 141 16,0-88-16,-18-18 0,18 18 15,-17 0-15,17 140 16,0-175-16,0 17 16,35 106-16,-17-124 15,17-17-15,18 88 16,-35-105-16,-1-1 0,1-18 16,-1 1-16,1-18 0,-18 35 15,0-53 1,0 0-16,-18-17 15,1-18-15,-54-18 16,36 1-16,-36-36 16,36 35-16,0-17 15,0 17-15,-1 1 0,-17-36 16</inkml:trace>
  <inkml:trace contextRef="#ctx0" brushRef="#br0">21678 4374 0,'18'0'15,"-1"18"-15,1 0 16,17-1-16,18 36 16,-17-17-16,-19-19 0,54 36 15,-54-35 1,19 17-16,-19-35 16,1 18-16,0-36 15</inkml:trace>
  <inkml:trace contextRef="#ctx0" brushRef="#br0">22031 4463 0,'-35'53'16,"-1"-18"-16,-34 35 16,35-34-16,17 17 15,0-18-15,1 35 16,34-52-16</inkml:trace>
  <inkml:trace contextRef="#ctx0" brushRef="#br0">22419 4427 0,'18'-17'16,"17"-1"-16,-17 18 16</inkml:trace>
  <inkml:trace contextRef="#ctx0" brushRef="#br0">22507 4586 0,'18'0'15,"35"0"1,-36-18-16,36-17 16</inkml:trace>
  <inkml:trace contextRef="#ctx0" brushRef="#br0">23089 3228 0,'18'-18'15,"0"18"-15,17 0 0,53-17 16,-53-1-16,18 18 16,0-18-16,-18 18 15,-17 0-15,17 0 0</inkml:trace>
  <inkml:trace contextRef="#ctx0" brushRef="#br0">23160 3246 0,'0'70'0,"18"36"15,-1 35 1,1-53-16,-18 142 16,0-107-16,0 18 0,-18 0 15,1 106-15,-1-17 16,18-125-16,-18 1 15,1 88 1,17-106-16,-18 89 16,18-1-16,0-105 15,-18-1-15,18 71 16,0-70-16,-17 52 16,17-34-1,0-36-15,17-1 16,1-16-16,17-19 0,18 1 15,-18-18-15,-17 0 16,35 18-16,-18-18 16,-17 0-16,17 0 15,18 0-15,-35 17 16,-1-17-16,36 0 16,-35 0-1,-18-17-15</inkml:trace>
  <inkml:trace contextRef="#ctx0" brushRef="#br0">23795 3545 0,'18'0'15,"-1"0"1,1 0-16</inkml:trace>
  <inkml:trace contextRef="#ctx0" brushRef="#br0">23760 4004 0,'17'18'16,"1"-1"0,0-17-1</inkml:trace>
  <inkml:trace contextRef="#ctx0" brushRef="#br0">23777 4480 0,'18'18'15,"0"0"-15,-18-1 16</inkml:trace>
  <inkml:trace contextRef="#ctx0" brushRef="#br0">23795 5433 0,'18'0'16,"-1"0"0</inkml:trace>
  <inkml:trace contextRef="#ctx0" brushRef="#br0">23760 5697 0,'0'18'0,"0"35"16,17-18 0,-17-17-16,18-1 15,0 19 1</inkml:trace>
  <inkml:trace contextRef="#ctx0" brushRef="#br0">23742 6156 0,'0'18'15,"18"-18"-15,-1 0 0</inkml:trace>
  <inkml:trace contextRef="#ctx0" brushRef="#br0">24130 3404 0,'0'-17'16,"18"17"-1,-1 0-15,1 0 16,17 0-16,18-18 15,-18 18 1,-17-18-16,17 18 16,1 0-16,-19 18 15,-17 0-15,18 17 16,0 18 0,-18-18-16,0 71 15,17-35-15,-17 105 16,0-70-16,-17 141 15,-1-106-15,18 123 16,-18-122-16,18 87 16,0-123-16,18 105 15,0-105-15,-1 71 16,-17-89-16,18 0 16,-18-18-16,17 19 15,-17-19-15,18 36 16,-18-18-16,-18-52 15,1 16-15,-1-34 16,-17 17-16,17-35 16,-35 18-16,18-18 15,-36-18 1,36 18-16,-18-17 16,18-1-16,0 0 15,-1 18-15</inkml:trace>
  <inkml:trace contextRef="#ctx0" brushRef="#br0">26899 4286 0,'18'0'47,"0"18"-31,17 17-16,-17-17 0,17 17 16,0 0-16,0 1 15,1-1-15,-1 0 0,18 36 16,-18-54-16,-17 19 0,17-1 15,-35-17-15,18-18 16</inkml:trace>
  <inkml:trace contextRef="#ctx0" brushRef="#br0">27323 4339 0,'-36'18'16,"-17"35"-16,18-18 15,0 18 1,0-35-16,17 34 16,18-16-16,0-19 0,0 1 15</inkml:trace>
  <inkml:trace contextRef="#ctx0" brushRef="#br0">27781 4339 0,'0'-17'15,"-17"-1"-15,-19 18 16,1 0-1,17 18-15,-17 34 16,18 19 0,17-18-16,35 0 15,-18-36-15,54 19 16,0-19 0,-36-17-1,-18 0-15,1 0 0,-36-17 0</inkml:trace>
  <inkml:trace contextRef="#ctx0" brushRef="#br0">27658 4533 0,'35'18'16,"0"-18"-16,36 0 16,-36 0-1,18-18-15,35 18 0,-52-17 16,-19 17-1</inkml:trace>
  <inkml:trace contextRef="#ctx0" brushRef="#br0">28222 4022 0,'0'88'16,"18"-35"-16,-18 70 16,0-70-16,18 18 15,-18-1-15,17-17 0,1 53 16,-1-53 0,-17-18-16,18-17 0,-18 0 15</inkml:trace>
  <inkml:trace contextRef="#ctx0" brushRef="#br0">28399 4022 0,'17'123'16,"1"18"-1,-18-70-15,35 88 16,-17-18-16,-1-88 16,-17 0-16,18-1 0,-18-16 15,18-1-15,-18-17 0,-18-18 16</inkml:trace>
  <inkml:trace contextRef="#ctx0" brushRef="#br0">28081 3916 0,'35'-18'16,"-17"18"-16,35 0 16,70 18-16,-52-1 15,70 36-15,18 18 16,-106-18-1,17 53-15,-52-53 0,-18 0 16,-18 52 0,-17-69-16,0-1 0,-18 18 15,35-36 1,1 1-16,-19 0 0,36-1 16,36 19-1,-19-36-15,18 17 16,-17 1-16,53 0 15,-54-1-15,1 1 16,0-18-16,-18 18 0</inkml:trace>
  <inkml:trace contextRef="#ctx0" brushRef="#br0">28857 3581 0,'0'35'15,"0"18"1,0-35-16,0-1 0,0 1 15,0-1 1,0-34 0,0-36-1,0 0 1,18 18-16,17-36 16,-17 36-16,-1 17 0,19-35 15,17 36 1,-18 17-16,-17 0 0,-1 0 15,1 35-15,-18 0 16,0-17-16,0 17 0,0 36 16,0-36-1,0-17-15,17 35 16,-17-36-16,0 1 0,0 17 16</inkml:trace>
  <inkml:trace contextRef="#ctx0" brushRef="#br0">29316 3722 0,'17'0'31,"1"17"-15,0-17 0,-1 18-16,-17 0 0,18-18 15,17 17-15,-17-17 16,0 18-16,-1 0 0,1-18 16,-18 17-1,18-17-15,-18-17 16</inkml:trace>
  <inkml:trace contextRef="#ctx0" brushRef="#br0">29492 3739 0,'-35'18'15,"17"17"1,-17-17-16,35 0 15,-18 17-15,1 0 16,-1-17 0</inkml:trace>
  <inkml:trace contextRef="#ctx0" brushRef="#br0">27146 2487 0,'0'-18'15,"0"36"-15,0 17 16,-17 1-16,17-1 15,17 53 1,-17-53-16,18 1 0,35 17 16,-36-36-16,19 1 15,-1-18-15,-17-18 16,-1-17 0,-17 0-16,0-1 15,0 19-15,18-1 16,0 36-1,-1-1 1,1-17-16,35 18 16,-36-18-16,1 0 15,17-18 1,-35 1-16,18-36 16,-36 18-16,1-36 15,-1 53-15,-17-35 16,35 36-16,-18 17 15</inkml:trace>
  <inkml:trace contextRef="#ctx0" brushRef="#br0">27905 2364 0,'-53'0'16,"0"35"0,35 18-16,18 0 15,18-18 1,0-17-16,34 35 16,-16-36-16,-19-17 15,1 0-15,-36-17 16,1-1-1,-1 0-15,0 1 0,-17-19 16,18 19 0,34 17-1,1 0 1,17 0-16,18 0 16,-18 0-16,1 17 15,16-17-15</inkml:trace>
  <inkml:trace contextRef="#ctx0" brushRef="#br0">28293 1940 0,'0'106'16,"17"0"-16,1-35 16,0 52-16,-1-52 15,1-19-15,0 19 0,-18-18 16,17 0-16,1 17 16,-18-52-16,18 17 15</inkml:trace>
  <inkml:trace contextRef="#ctx0" brushRef="#br0">28504 2011 0,'0'70'15,"0"1"1,0 35-1,0-53-15,18 141 16,0-124-16,-1 36 16,-17-53-16,18 35 15,-18-52-15,0-1 16,18-35-16,-36 0 16</inkml:trace>
  <inkml:trace contextRef="#ctx0" brushRef="#br0">28240 1993 0,'35'-53'16,"36"18"-1,17 17 1,-35 18-16,17 18 0,36 35 15,0 17 1,-53-17-16,-35-17 0,-1 34 16,-34 1-1,-19-36-15,1 0 0,-53 1 16,35-1 0,18-17-1,52 34-15,1-34 16,35 35-16,17 0 15,-52-35-15,17-1 16,36 18 0,-53-17-16,-1 0 0,18-18 15</inkml:trace>
  <inkml:trace contextRef="#ctx0" brushRef="#br0">29016 1746 0,'0'36'16,"0"34"0,0-17-16,0-35 15,0 17-15,0-17 16,0-36 0,-18-35-1,18 18-15,0-36 16,0 36-16,18-36 15,0 54-15,-1-19 16,1 36-16,17 0 16,-17 18-16,-1 0 15,1-1-15,0 19 0,-1 34 16,1-35-16,-18 36 16,18-53-1,-18 35-15,17-18 16,-17-18-16,0 1 15</inkml:trace>
  <inkml:trace contextRef="#ctx0" brushRef="#br0">29351 1940 0,'18'36'16,"-1"16"-16,1-34 16,17 0-16,-17-1 0,17 19 15,-17-19-15,17-17 16,-17 0 0</inkml:trace>
  <inkml:trace contextRef="#ctx0" brushRef="#br0">29545 1940 0,'-35'53'16,"17"-35"-16,-17 35 16,17-18-16,18-17 0,-17 35 15,17-18 1,-18-17-16,18-1 0</inkml:trace>
  <inkml:trace contextRef="#ctx0" brushRef="#br0">7479 5221 0,'-18'18'47,"18"-1"-31,0 1-16,-17 0 16,17-1-1,0 1 1,17 0-1,1-18-15,-18 17 16,53-17 0,-36 0-16,1 18 0,17-18 15,36 0-15,-18 0 16,53 18-16,-53-18 16,88 0-16,-71 0 15,1 0-15,17 0 0,71 0 16,-89 0-16,71 0 15,-70 0 1,35 0-16,-53 0 16,35 0-16,-53 0 15,18 0 1,-18-18-16,-17 18 0,17 0 16,-17 0-1,-18-18 1,0 1-1,0-1 1,0 0 0,0 1-16,-18-19 15,18 19 1,-17 17 0,-1 0-16</inkml:trace>
  <inkml:trace contextRef="#ctx0" brushRef="#br0">3016 7585 0,'18'123'16,"-18"36"-16,0-88 16,-18 87-1,1-87-15,17 35 0,0-89 16,0 1-16,0-36 15,0-70 1,-18-53 0,18 88-16,-18-88 15,18 70-15,-17-87 16,17 105-16,17 0 16,-17 35-16,18 1 0,17 17 15,-17 17-15,35 71 16,-36-35-16,54 88 15,-53-70-15,17-18 16,0 17-16,0-17 0,36 18 16,-53-53-16,17-18 15,-17 0-15,17-18 16,-35-17-16,18-18 0,-18 0 16,0-53-1,-36 0-15,19 53 16,-36-35-16,35 53 15,-35-18-15,53 35 16,-18 18-16,18 18 16</inkml:trace>
  <inkml:trace contextRef="#ctx0" brushRef="#br0">3775 8008 0,'17'71'16,"-17"-36"-16,36 0 15,-19-17-15,1-1 0,0-17 16,-1 0-16,36-17 16,-35-1-16,-18-17 15,17 0-15,-17-1 0,-17-34 16,-1 35-1,-17 17-15,-18-35 16,18 53-16,-1-18 16,19 18-16,17 18 0,0 0 15</inkml:trace>
  <inkml:trace contextRef="#ctx0" brushRef="#br0">4163 8132 0,'17'17'16,"-34"-52"0,17 17-16,-18-35 15,18 18 1,0-35-16,0 34 16,18 1-16,-1 17 15,19 18-15,-19 0 16,36 36-1,-35-1-15,0-17 0,17 52 16,-35-35-16,17 1 0,1 34 16,0-52-1,-18-1-15,17 1 16</inkml:trace>
  <inkml:trace contextRef="#ctx0" brushRef="#br0">4674 7990 0,'36'0'16,"-19"0"-16,36-17 16,-35 17-16,-1 0 15,-17-18-15,18 18 0</inkml:trace>
  <inkml:trace contextRef="#ctx0" brushRef="#br0">5203 7814 0,'0'71'16,"18"-36"-16,-18 0 15,18 0-15,-1 1 0,19 34 16,-19-52-16,1 17 15,0-17-15,-1-18 16,-17-18-16,0-35 16,0 18-16,0-36 15,-17 36 1,-1 0-16,0-36 16,18 54-16,0-1 0</inkml:trace>
  <inkml:trace contextRef="#ctx0" brushRef="#br0">5574 7990 0,'18'-17'15,"17"-1"1,18-35-16,-18 0 15,-17 18-15,-1 0 16,-17 17-16,-17 0 16,-19 1-16,1 17 15,-18 17 1,0 36-16,36-17 16,17 34-16,0-34 15,53 34-15,-18-35 16,35 1-16,-17-36 15,18 0 1,-36 0-16,18-18 16,-35 0-16,-1-17 15,-17 17-15,-17 1 16,-1-1-16,0 18 16,18 18-16,0 17 15,0-17 1,36 35-16,34-18 15,-52-17-15,52-18 16,-52 0-16,35-18 16,-35 0-16,-18-17 15,0 17 1,-18-17-16,0 17 16,-17-17-1,17 35-15,18-17 16,18 17-16,17 0 15,36 0 1,-18 0-16,35-18 16,-35 18-16,17-35 15,-34 17-15,17-17 16,-53 17-16,0 0 16,-18-17-16,0 17 15</inkml:trace>
  <inkml:trace contextRef="#ctx0" brushRef="#br0">6350 7514 0,'18'88'16,"-18"36"-16,0-18 16,0-36-1,17-17-15,1 35 16,17 1-16,0-72 15,-17 1-15</inkml:trace>
  <inkml:trace contextRef="#ctx0" brushRef="#br0">6597 7938 0,'-18'17'15,"1"1"-15,17 17 16,0-17-16,17 17 15,19-17-15,-19-1 16,19-17-16,-1 0 16,-18 0-16,1 0 0,17-35 15,-35 17-15,0 1 16,0-36-16,-17 35 16,-1-17-16,-17 0 15,17-1-15,1 19 16,17-1-16</inkml:trace>
  <inkml:trace contextRef="#ctx0" brushRef="#br0">6950 8026 0,'0'17'16,"0"-34"-1,0-1-15,17 0 16,-17-17-16,0 0 16,18 17-16,-18-17 15,18 17-15,-1 1 16,1 17-16,0 0 16,-18 17-16,17 19 15,1-1 1,-18-17-16,17-1 15,-17 18 1,0-17-16</inkml:trace>
  <inkml:trace contextRef="#ctx0" brushRef="#br0">7073 7620 0,'0'-18'16,"0"1"-16,18-1 0,-1 0 0</inkml:trace>
  <inkml:trace contextRef="#ctx0" brushRef="#br0">7197 7832 0,'17'35'15,"1"-17"-15,0-1 16,17 36 0,0 0-16,-17 0 15,17-18-15,-17 18 0,17 35 16,-17-35-16,-18 0 15,17-18-15,-17 18 0,-35 18 16,17-53 0,-17 17-16,0-17 0,-18-18 15,18 0 1,-1-53-16,19 17 16,17-34-1,17 34-15,1-16 0,53-37 16,-1 1-1,-35 53-15,18 0 0,18-18 16,-36 35-16,0 0 16,-17 1-16,-18-1 0,-18 18 31,-17 0-15,17 0-16</inkml:trace>
  <inkml:trace contextRef="#ctx0" brushRef="#br0">7602 7885 0,'0'-18'16,"-17"0"0,-1 18-1,0 0-15,1 0 0,-18 36 16,17-19-16,0 36 16,18-35-16,18 35 15,0-36-15,-1 1 16,18 0-16,1-1 0,34 1 15,-17-18-15,18-18 16,-36 1-16,-17-1 16</inkml:trace>
  <inkml:trace contextRef="#ctx0" brushRef="#br0">7885 7973 0,'0'17'16,"0"1"0,17-18-16,1 18 15,0-18-15,-1 0 16,-17-18-16,18 0 0,17-17 16,-35 0-16,18-36 15,-18 18-15,17-35 16,-34 35-16,17-17 15,-18 17-15,0-18 16,-34-17-16,34 53 16,-35-18-16,35 53 15,-17 18-15,35 17 16,0 71-16,18-36 16,52 71-1,-34-88-15,69 71 16,-52-89-16,35 36 15,-52-36-15,17-18 16,-36 1-16,1-18 16</inkml:trace>
  <inkml:trace contextRef="#ctx0" brushRef="#br0">8643 7514 0,'0'18'16,"-18"-1"-1</inkml:trace>
  <inkml:trace contextRef="#ctx0" brushRef="#br0">8731 7849 0,'-17'-17'32</inkml:trace>
  <inkml:trace contextRef="#ctx0" brushRef="#br0">3175 9331 0,'-18'0'15,"36"0"1,17 0-16,36 0 16,-18 0-1,-18 18-15,36 17 16,-54 0-16,-17 18 15,0 0-15,-35 18 16,17-19-16,-35 37 16,18-54-16,0 53 15,35-70-15,17 35 16,19-36-16,-19 1 16,72-18-1,-54 0-15,53-18 16,-53 18-16,1-17 0,-19 17 15,-17-18-15</inkml:trace>
  <inkml:trace contextRef="#ctx0" brushRef="#br0">3193 9596 0,'88'-36'15,"18"19"1,-53-1-16,35-17 16,-53 17-16,0 18 0,18 0 15</inkml:trace>
  <inkml:trace contextRef="#ctx0" brushRef="#br0">3933 9596 0,'36'0'16,"-19"-18"-16,54 0 15,-36 18-15,36-17 16,-54-1-1,19 18-15</inkml:trace>
  <inkml:trace contextRef="#ctx0" brushRef="#br0">4057 9772 0,'53'0'15,"-18"18"1,0-18-16,54-18 0,-1 0 15,-53 1 1</inkml:trace>
  <inkml:trace contextRef="#ctx0" brushRef="#br0">5098 9437 0,'-53'-18'0,"-18"36"16,1 35-1,52-18-15,0 53 16,36-17 0,17-18-16,36 0 15,-18-18-15,0-17 0,70-18 16,-52 0-16,35-53 16,-71 17-16,18-34 15,-53 17 1,-18-18-16,-17 36 15,-71-36-15,53 36 16,-70 18-16,70 17 16,0 0-16</inkml:trace>
  <inkml:trace contextRef="#ctx0" brushRef="#br0">3440 10724 0,'0'-70'0,"0"35"16,0-1-16,-18-17 16,0 18-16,18 18 0,-35 17 15,17 0-15,-17 35 16,0 53 0,17-35-16,18 17 0,18 89 15,-18-71-15,17 1 16,36 69-16,-35-105 15,17 53-15,-17-71 16,-18 1 0,-18-19-16,-17-34 15,17-1-15,-52-35 16,52 18-16,1 0 16,-1-1-16,0 19 0,18-19 15,18 19-15,17-19 16,0 19-16,18-1 15,-17 18-15,17 0 0,-18 0 16,53 0-16</inkml:trace>
  <inkml:trace contextRef="#ctx0" brushRef="#br0">3687 11130 0,'-36'35'16,"36"1"-16,0 17 16,18-18-1,17-17-15,-17-1 0,17 1 16,0-1-16,1-17 0,-19 0 16,19-17-16,-1-1 0,0-35 15,-35 18 1,0 17-16,0-17 0,0 0 15,-53-36-15,0 18 16,18 36-16,0 17 16,17 0-16,0 0 15,18 17-15</inkml:trace>
  <inkml:trace contextRef="#ctx0" brushRef="#br0">4180 11324 0,'-35'-17'15,"35"-1"-15,-35-35 16,35 18-16,0-18 16,0 18-16,0-1 0,18 19 15,-18-1-15,17 18 0,18-18 16,18 18-1,-35 0-15,17 0 16,1 18-16,16-18 16,-34 0-16</inkml:trace>
  <inkml:trace contextRef="#ctx0" brushRef="#br0">5345 10971 0,'17'71'16,"-17"-36"-16,18 36 16,0-54-16,-18 1 0,35 0 15,-18-18-15</inkml:trace>
  <inkml:trace contextRef="#ctx0" brushRef="#br0">5327 10672 0,'0'-18'15,"18"18"1,-1 0 0</inkml:trace>
  <inkml:trace contextRef="#ctx0" brushRef="#br0">6615 10866 0,'0'17'16,"0"1"-1,0 17-15,0-17 0,0 17 16,0-17-16,0 17 15,0-17-15,0 17 0,17-17 16,1-1-16,0 1 16,-1-36-16</inkml:trace>
  <inkml:trace contextRef="#ctx0" brushRef="#br0">6579 10513 0</inkml:trace>
  <inkml:trace contextRef="#ctx0" brushRef="#br0">6862 11024 0,'-18'-17'31,"18"-1"-31,0-35 16,0 35-16,18-34 16,-1 34-16,18-17 15,-17 35-15,17 0 16,-17 17-16,17 19 15,-17-1-15,17 35 16,-35-52-16,35 35 16,-35-35-1,18 17-15,-18-17 16</inkml:trace>
  <inkml:trace contextRef="#ctx0" brushRef="#br0">8237 10954 0,'0'70'16,"18"-52"-16,-18 0 15,0-1 1,-18-17-16,1-17 16,-1-1-16,0-17 15,1-1-15,-1 1 0,-17-35 16,17 34-16,1-34 16,17 52-1,17 0-15,19 1 16,-1-1-16,18 18 15,0 0-15,35 35 16,-53-35-16,18 18 16,-18-18-16,18 18 0,0-1 15,-35-17-15,-18 18 16,0 0-16,-18-18 16,-35 17-1,36 1-15,-36 17 16,35-17-16,0-1 0,18 1 15,0 35 1,36-35-16,-19-18 16,19 0-16,17 0 15,-36 0-15,1 0 0,-1-18 16,19 0-16,-36 1 16,0-19-16,0 19 15,0-18 1,0 17-16,-18 18 15,18 18 1,0-1 0,18 1-16,-18-1 15,0 1-15,17-18 16,1 0 0,0-18-1,-18 1-15,35-18 16,-17 35-16,17-18 15,0 18-15,0 0 16,-17 18 0,0 17-1,-1 0-15,19 18 16,-36-35-16,35 17 16,-18-17-16,1-18 15,0 17-15,-1-34 16,1 17-16,0-18 0,-1 0 15,-17 1-15,0-1 16,0-17-16,0 17 16,-35-17-16,17 35 15,18-18-15,-17 18 0,-1 0 16,0 0 0,18 18-16,-17-1 0,17 1 15,0 0-15,0-1 0,17 19 16,1-19-16,17 19 15,-17-19-15,17 19 16,-17-1 0,-18 0-1,0 18-15,0-18 16,-18 53 0,1-52-16,-1-1 0,-17 36 15,17-71-15,-17 17 0,17-17 16,-35 0-1,18-35-15,0-18 16,17 18-16,0-18 16,18 18-16,53-36 15,-35 36-15,70-36 16,-35 54-16,53-19 16,-35 36-16,70-35 15,-106 35 1,0 0-16,-17 0 15,-18-18-15,-18 18 16,-17 0 0,-18-17-16,35 17 15,-17 0-15,17 17 16,36 1-16,0-18 16,52 35-1,-34-35-15,52 0 16,-35 0-16,17-17 15,-35-1-15,1 0 16,-19 18-16</inkml:trace>
  <inkml:trace contextRef="#ctx0" brushRef="#br0">10072 10301 0,'-18'-18'16,"1"18"0,-19 18-16,19 17 15,-1 71-15,0-53 16,18 18-16,18 52 15,0-70-15,35 53 16,-18-53-16,53 17 16,-53-52-16,36 17 15,-36-35-15,0 0 16</inkml:trace>
  <inkml:trace contextRef="#ctx0" brushRef="#br0">10319 10883 0,'-18'71'15,"18"-18"1,0-36-16,0 1 0,0-36 31,0-35-15,0 18-16,0-35 15,18 17 1,-1 17-16,19-34 0,-19 35 16,19 17-16,-19 18 15,19-18-15,-19 36 16,1 0-16,-1-1 0,-17 18 16,0 1-16,18 34 15,-18-34-15,0-1 0,18 0 16,-1 18-1,-17-35-15</inkml:trace>
  <inkml:trace contextRef="#ctx0" brushRef="#br0">10848 10901 0,'35'0'0,"18"0"16,-35-18 0,35 18-16,0-17 15</inkml:trace>
  <inkml:trace contextRef="#ctx0" brushRef="#br0">11377 10724 0,'18'18'16,"-1"0"-16,19 35 16,-19-36-16,19 1 0,-19 17 15,18-17-15,-17-1 16,35 19-16,-35-36 15,-1 17-15</inkml:trace>
  <inkml:trace contextRef="#ctx0" brushRef="#br0">11642 10777 0,'-18'0'0,"36"0"0,-71 36 0,-18 17 15,36-36 1,17 18-16,-17 18 16,35-35-16,0 17 15,0-17-15,18-18 0</inkml:trace>
  <inkml:trace contextRef="#ctx0" brushRef="#br0">11783 10319 0,'35'35'0,"18"0"15,18 54-15,-36-37 16,0 37-16,-17-36 15,-18-1-15,-18 54 16,0-53-16,1 0 16,-18-18-16,17 18 0,-53 18 15,36-53-15,-18 34 16,36-52 0</inkml:trace>
  <inkml:trace contextRef="#ctx0" brushRef="#br0">12400 10548 0,'18'18'16,"-18"-1"-1,0 1 1</inkml:trace>
  <inkml:trace contextRef="#ctx0" brushRef="#br0">12471 10901 0,'17'17'16</inkml:trace>
  <inkml:trace contextRef="#ctx0" brushRef="#br0">5045 12012 0,'17'0'15,"54"0"1,17 0 0,-35 0-16,35 35 15,-70-35-15,17 53 16,-35-17-16,0-19 0,0 18 16,-35 18-16,-18 18 15,18-36-15,-18 36 16,35-36-16,0 36 15,18-54-15,36 36 16,-1-18-16,36-17 16,-36 0-16,18-18 15,-18 0-15,-17 0 16</inkml:trace>
  <inkml:trace contextRef="#ctx0" brushRef="#br0">5203 12347 0,'71'0'0,"0"0"16,17 0 0,-53 0-16,53 18 15,-70-18-15</inkml:trace>
  <inkml:trace contextRef="#ctx0" brushRef="#br0">5891 12277 0,'71'-18'15,"17"0"1,0 1 0,-35-1-16,-17 0 15,-19 18-15,18-17 16</inkml:trace>
  <inkml:trace contextRef="#ctx0" brushRef="#br0">6050 12047 0,'0'53'15,"0"0"-15,18-18 0,-18 71 16,17-70 0,1 17-16,-18-1 0,18-16 15,-1-1-15,1 0 16,0-17-16,-1 0 0</inkml:trace>
  <inkml:trace contextRef="#ctx0" brushRef="#br0">6544 12118 0,'18'0'0,"17"0"15,-17 0-15,52 0 16,-35 0-16,54-18 15,-54 18-15,18 0 16</inkml:trace>
  <inkml:trace contextRef="#ctx0" brushRef="#br0">6562 12347 0,'70'0'16,"1"0"-16,-36 0 16,0 0-16,36-17 15,-53 17-15</inkml:trace>
  <inkml:trace contextRef="#ctx0" brushRef="#br0">7743 12065 0,'0'0'0,"-17"0"32,-1 53-17,18 17-15,0-52 16,0 35-16,18-35 0,-1 52 16,1-34-1,0-19-15,17 1 0,-17-1 0,17 19 16,-17-36-1,-1 0-15,1-18 16,-18 0 0,18 18-16,-1 0 15,1 0-15,-1 0 16,36 18 0,-35 0-16,35-18 15,-35 0-15,34-18 16,-52 0-16,18-17 15,-18 0-15,0 17 16,-18 1-16,1-19 16,-1 19-16,-17-1 0,17 0 15,1 1-15,17-1 16,17 0-16</inkml:trace>
  <inkml:trace contextRef="#ctx0" brushRef="#br0">8414 11906 0,'35'-35'16,"36"0"-1,-1-1 1,-35 19-16,1 17 0,17-18 15,-18 18 1</inkml:trace>
  <inkml:trace contextRef="#ctx0" brushRef="#br0">8573 11836 0,'-18'53'0,"18"17"15,0-35 1,0 18-16,18 36 15,-1-1 1,1-53-16,-1 36 0,1-54 16,17 1-16,-17 0 0,17-1 15,-17-17 1,0 0-16,-1 0 0,18-17 16,-17 17-16,0-18 15,-18 0-15</inkml:trace>
  <inkml:trace contextRef="#ctx0" brushRef="#br0">9102 12224 0,'0'53'16,"0"-36"0,17 19-16,19-36 15,-19 0-15</inkml:trace>
  <inkml:trace contextRef="#ctx0" brushRef="#br0">9102 11871 0,'17'0'16,"1"0"0</inkml:trace>
  <inkml:trace contextRef="#ctx0" brushRef="#br0">9366 11783 0,'53'-18'16,"-35"18"-16,35-17 15,-36 17-15,1 35 16,0-18-16,-18 19 0,0 52 15,17-35-15,-17 70 16,18-52-16,17 52 16,-17-52-1,17 35-15,0-53 16,-17 17 0,0-35-16,-18-17 0,0 0 15,-18-18-15,0 0 16,1 0-16,-36-18 15,18 0-15,-18 1 16,17-1-16,1-17 16,17 35-16,1-18 15</inkml:trace>
  <inkml:trace contextRef="#ctx0" brushRef="#br0">9931 12136 0,'35'0'16,"0"0"-16,1-18 15,16 18-15,-16-18 0,70-17 16,-54 35-16,37-18 16,-72 18-16,36-17 15</inkml:trace>
  <inkml:trace contextRef="#ctx0" brushRef="#br0">10389 12012 0,'0'0'0,"-17"0"16,-1-18-16,-35 18 16,35 0-16,1 18 0,-18 35 15,17-35 1,0 17-16,1 0 0,-1 36 16,0-54-16,18 19 15,-17-19-15,17 1 16,-18-18-16,0-18 15</inkml:trace>
  <inkml:trace contextRef="#ctx0" brushRef="#br0">10125 11959 0,'35'53'16,"18"0"-1,0 0-15,17 0 16,-34-36-16,-19 1 16,19 17-1,-19-17-15</inkml:trace>
  <inkml:trace contextRef="#ctx0" brushRef="#br0">10830 12030 0,'18'35'16,"0"-17"0,70 35-1,-53-36-15,71 18 16,-71-17-16,18 0 0,-18-1 16,18 19-16,-35-19 15,0-17-15</inkml:trace>
  <inkml:trace contextRef="#ctx0" brushRef="#br0">11148 12047 0,'-53'53'15,"18"-17"-15,-1 34 16,19-35-16,17-17 15,0 17-15,35-35 16,-17 0-16</inkml:trace>
  <inkml:trace contextRef="#ctx0" brushRef="#br0">11412 11924 0,'53'-18'16,"-17"1"-16,16-1 16,-16 0-16,34 1 15,-52-1-15,0 18 16</inkml:trace>
  <inkml:trace contextRef="#ctx0" brushRef="#br0">11536 11924 0,'-18'53'16,"1"35"-16,17-53 15,17 36-15,18-1 16,-17-34-16,17-19 16,18 19-16,-17-19 15,-19 1-15,36-18 16,-35 0-16,-1-18 15</inkml:trace>
  <inkml:trace contextRef="#ctx0" brushRef="#br0">11906 12224 0,'0'17'16,"18"1"-1,0 0-15,-18-1 0,35-17 16</inkml:trace>
  <inkml:trace contextRef="#ctx0" brushRef="#br0">11942 11924 0,'35'0'16</inkml:trace>
  <inkml:trace contextRef="#ctx0" brushRef="#br0">12224 11783 0,'53'-18'15,"-18"1"1,-17 17-16,17 0 16,-17 0-16,-18 17 0,17 1 0,1 35 15,-1 0-15,19 35 16,-36-53-1,35 71-15,-35-53 16,0 53-16,0-53 16,0 17-1,-18-52-15,1 17 0,-19-35 16,-16 0 0,16-18-16,-34-17 15,52 35-15,-53-35 16,36 17-16,0 1 15,17 17-15</inkml:trace>
  <inkml:trace contextRef="#ctx0" brushRef="#br0">3175 13811 0,'18'0'0,"17"18"16,18 0 0,-18-1-16,53 18 15,-70-17-15,17 17 16,-35 18 0,-17-17-16,-1-1 0,-35 35 15,18-34-15,-1-1 16,19 0-16,-18 1 15,35-19-15,17 18 16,1-35-16,52 18 16,-34-18-16,-1 0 15,0 0-15,1 0 0,-19 0 16,18-18 0</inkml:trace>
  <inkml:trace contextRef="#ctx0" brushRef="#br0">3263 14129 0,'35'0'15,"18"0"-15,0 0 16,18 0-16,-18 0 16,35-18-16</inkml:trace>
  <inkml:trace contextRef="#ctx0" brushRef="#br0">4110 13988 0,'35'0'16,"0"0"-16,18 0 16,0-18-16,-17 18 15,34-18 1,-52 18-16,-1 0 0,1 0 15</inkml:trace>
  <inkml:trace contextRef="#ctx0" brushRef="#br0">4286 13794 0,'-17'88'16,"17"0"-16,0-35 16,0 17-16,17-17 15,19 0-15,-19-17 16,1-36-16</inkml:trace>
  <inkml:trace contextRef="#ctx0" brushRef="#br0">4639 13899 0,'35'18'15,"18"-18"1,18 0-16,-54 0 15,1 0-15,0 0 16</inkml:trace>
  <inkml:trace contextRef="#ctx0" brushRef="#br0">4674 14041 0,'18'0'0,"17"35"15,1-35 1,-1 0-16,35 0 15,-17 0-15,-17-18 16</inkml:trace>
  <inkml:trace contextRef="#ctx0" brushRef="#br0">5168 13617 0,'18'106'15,"-1"35"1,1-35 0,0-53-16,-1 17 0,-17-52 15,0 0 1,18-36-16,0-17 15,-1 0-15,1-1 16,35-17-16,0 18 16,35 17-16,-35 18 15,-18 0-15,53 53 16,-52-35-16,-1 53 16,-17-36-16,-1-18 15,-52 36-15,17-17 16,-17-19-16,-18 1 0,0 0 15,-35-18-15,53 0 16,-53-36 0,70 36-16,-17-35 15,17 17-15</inkml:trace>
  <inkml:trace contextRef="#ctx0" brushRef="#br0">15540 6826 0,'0'-17'16,"18"17"-16,-1 17 15,1 54 1,-1 35-1,-17-36-15,0 71 16,0-52-16,18 105 16,-18-71-16,0 159 15,0-123-15,18 194 16,-1-159-16,1 211 16,0-175-16,17 211 15,-17-212-15,17 247 16,-18-229-16,1 265 15,0-248-15,-1 1 16,-17 0-16,18 17 16,-18 0-16,0 247 15,0-17 1,0-265-16,0 211 0,0-246 16,0-18-16,18 0 0,-18-18 15,0 124-15,0-176 16,0 87-1,0-122-15,0 69 16,0-105-16,0 18 16</inkml:trace>
  <inkml:trace contextRef="#ctx0" brushRef="#br0">17709 7549 0,'0'18'0,"18"0"0,-18 17 15,18 36-15,-18-1 16,35 1-16,18 123 15,-35-106-15,34 88 16,-34-123-16,53 53 16,-54-71-16,36 1 15,-35-36-15,0-36 16,-1 1-16,-17-71 16,0 36-16,0-54 15,0 54-15,-17-71 16,-1 70-1,0-53-15,1 89 0,17 0 16,0 17-16,17 36 16</inkml:trace>
  <inkml:trace contextRef="#ctx0" brushRef="#br0">18397 8308 0,'53'-35'31,"-35"17"-31,35-35 16,-18 18-16,0-36 15,-35 54-15,0-19 0,0 19 16,-35-19-1,-18 36-15,18 0 16,0 0-16,-18 53 16,0 0-1,35-35-15,18 52 16,0-52-16,53 35 0,-18-35 16,18-1-1,-17-17-15,-1 18 0,0-18 16,0 0-16,-17 0 0,0 0 15,-1-18-15,-17 1 16,-17 17 15,17 17-31,0 1 16,0 0-16,17 34 16,19-16-16,-19-19 0,19-17 15,34 18 1,-17-18-16,-18-18 15,-17 1-15,0-19 16,-1 19-16,-17-18 16,0 17-16,-17-35 15,-1 35-15,18 1 0,-18-1 16,36 18 15,35 0-31,-18 0 16,53 0-16,-52-18 15,16 18-15,19-35 16,-36 35-16,-17-17 16,-18-1-16,0 0 15,-18 1-15</inkml:trace>
  <inkml:trace contextRef="#ctx0" brushRef="#br0">19068 7832 0,'17'53'16,"19"17"0,-19 36-1,-17-53-15,18 35 16,-18 0-16,17-35 16,1 0-16,0-53 15,-1 18-15,1-36 16</inkml:trace>
  <inkml:trace contextRef="#ctx0" brushRef="#br0">19315 8220 0,'0'17'16,"17"36"0,-17-17-16,18-19 0,17 1 15,18 17 1,-18-35-16,-17 0 0,53 0 15,-54-18-15,-17 1 16,0-18 0,0 17-16,-35-17 0,0 17 15,-18-17 1,17 17-16,19 18 16,-1 0-16,18 18 15,18-1-15,-1 1 16</inkml:trace>
  <inkml:trace contextRef="#ctx0" brushRef="#br0">19756 8396 0,'-18'-18'0,"0"1"16,18-1-16,-17-17 15,17 0-15,0 17 16,0-35-16,17 35 15,1 1-15,17-18 16,-17 35-16,17 17 16</inkml:trace>
  <inkml:trace contextRef="#ctx0" brushRef="#br0">19879 8255 0,'0'35'15,"18"1"1,-18-19-16,35 18 15,-17-35-15,-18 18 0,35-18 16</inkml:trace>
  <inkml:trace contextRef="#ctx0" brushRef="#br0">19985 8008 0,'0'-35'0,"0"17"16,18 1-16,-1 17 16,18 0-1,-17 0-15,0 0 16,-18 17-16,17 1 0</inkml:trace>
  <inkml:trace contextRef="#ctx0" brushRef="#br0">20144 8202 0,'17'-18'0,"19"18"15,-19 0-15,54 0 16,-36 0-16,36 18 15,-54-18-15,1 35 16,-18-17 0,-18 17-16,-52 1 15,52-1-15,-17-18 0,17 1 16,0 17-16,18-17 16,18 0-16,17-1 15,-17-17-15,53 0 16,-36-17-16</inkml:trace>
  <inkml:trace contextRef="#ctx0" brushRef="#br0">20549 8361 0,'36'-18'16,"-19"1"-1,1-1-15,17-17 16,-17 17-16,-1 0 16,1 1-16,-18-1 0,-18 18 15,-17 0 1,-18 0-16,36 18 0,-1-1 16,0 19-1,18-1-15,0-17 0,18-1 16,17 18-16,-17-17 15,35 0-15,-18-18 16,18 0 0,-35 0-16,17-36 15,-35 19 1,0 34 15,0 1-31,18 0 16,-1-1-1,1-17-15,17 0 16,-17 0-16,-1 0 0,1-17 16,17-1-16,1-35 15,-19 18-15,1-18 0,-18 18 16,17-18-16,-17-35 16,-17 35-16,17 0 15,-18 0-15,-17 0 0,17 0 16,1 18-16,-1-18 0,0 18 15,-17-18-15,17 53 16,1 53 0,17-18-16,0 18 0,0 17 15,17 1-15,36 70 16,-17-70-16,34 34 16,-35-52-16,18 0 0,36 18 15,-54-36 1,0 0-16,0 1 15,-17-36-15,-18 17 0,-18-17 16</inkml:trace>
  <inkml:trace contextRef="#ctx0" brushRef="#br0">17868 9596 0,'0'-18'15,"-17"0"-15,17 1 16,17-1-1,1 18-15,52 0 16,-34 18-16,17-18 16,0 0-16,-1 17 15,37 1-15,-54 0 16,35-1 0,-70 1-16,0 52 0,-17-34 15,-71 52 1,52-35-16,-69 53 15,69-71-15,1 18 16,17-18-16,18 0 0,18 18 16,0-35-16,52 0 15,-35-1-15,54-17 16,-36-17-16,-1-1 16,-16 18-16,-19-18 15,-17 1-15</inkml:trace>
  <inkml:trace contextRef="#ctx0" brushRef="#br0">17833 9948 0,'53'0'15,"-36"0"-15,89 0 16,-35 0-16,70-17 15,-88-1-15,35 18 16,-70-18-16,-1 18 16</inkml:trace>
  <inkml:trace contextRef="#ctx0" brushRef="#br0">19050 9825 0,'18'-18'16,"-1"18"-1,54-17 1,-36-1-16,0 18 0,1-18 16,17 1-16,-18 17 15,-17 0-15,-18 17 16</inkml:trace>
  <inkml:trace contextRef="#ctx0" brushRef="#br0">19173 10019 0,'18'18'0,"35"-18"15,-18 0-15,36-18 16,-36 0-16,0 18 15,1-17-15,-19-1 0</inkml:trace>
  <inkml:trace contextRef="#ctx0" brushRef="#br0">20073 9684 0,'0'17'16,"0"1"-1,0 70-15,0-52 16,0 52-16,0-35 16,0 0-16,0-18 15,0-18 1,0-34 0,18-54-1,-18 36-15,17-53 16,1 53-16,17-54 15,1 54-15,-1 0 16,-18 35-16,1 0 16,0 0-16,-1 17 0,19 36 15,-36-17-15,17 34 16,1-35-16,0 36 16,-18-36-16,17 18 15,-17-35-15,18 17 16</inkml:trace>
  <inkml:trace contextRef="#ctx0" brushRef="#br0">20726 9948 0,'17'89'16,"1"52"-16,0 17 16,-1-87-16,1 35 15,0-71-15,-18 18 16,0-35-16,-18-18 16,0-18-16,1-17 15,-1-18-15,0 18 16,-35-107-16,53 1 15,0 53-15,18-88 16,0 105-16,52-17 16,-17 88-1,-18-18-15,36 54 16,-36-19-16,-17 19 16,0-1-16,-1 18 0,-17 17 15,-17-34-15,-19 16 16,1-16-16,17-36 15,-17 17-15,0-17 0,0 0 16,-18-17-16,35-1 16,0 0-16,18 1 0,0-1 15</inkml:trace>
  <inkml:trace contextRef="#ctx0" brushRef="#br0">21625 10019 0,'-17'0'16,"-1"0"15,18 18-31,-18-18 16</inkml:trace>
  <inkml:trace contextRef="#ctx0" brushRef="#br0">22190 9843 0,'-18'-18'16,"-17"18"-1,-18 0 1,18 18-16,17-1 0,-17 18 16,17 18-1,18-35-15,0 17 16,18-35-1,-1 18-15,1-18 0,0 0 0,17 0 16,0-18-16,-17 1 16,17-19-1,-17 19-15,-1-19 16,1 1-16,-18 0 0,0-18 0,0-53 16,0 53-16,0-17 15,-18-1-15,-17-52 16,17 87-16,-17-17 15,18 53-15,-1 0 16,0 36-16,1 52 16,17-18-16,0 54 15,17-54-15,36 36 16,-18-35-16,54 17 16,-54-35-16,53 18 15,-53-54 1,18 18-16</inkml:trace>
  <inkml:trace contextRef="#ctx0" brushRef="#br0">22507 9913 0,'-17'53'15,"17"-35"-15,0 17 16,17 0-16,1-17 16,0-1-16,52 1 15,-35-18-15,36 0 16,-36-18-16,-17 1 16,-1-18-16,-17 17 15,0 0-15,-52-35 16,34 18-16,-53 0 15,1 0 1,52 35-16,1 0 0,34 17 16</inkml:trace>
  <inkml:trace contextRef="#ctx0" brushRef="#br0">23001 9878 0,'18'-18'16,"-1"18"-1,19-17-15,34-1 16,36 0 0,-71 1-16,1 17 0,17-18 15,-36 18 1,-52 0-1</inkml:trace>
  <inkml:trace contextRef="#ctx0" brushRef="#br0">23266 9349 0,'-18'35'16,"0"35"-16,18 36 16,0-53-1,0 71-15,18-71 16,0 0-16,-1-18 16,19 18-16,-1-18 0,18-17 0,-18-1 15,0 1-15,18 0 16,18-18-16,-54 0 15,1 0-15,0-18 16,-18 0 0</inkml:trace>
  <inkml:trace contextRef="#ctx0" brushRef="#br0">24236 9278 0,'17'-35'16,"-34"70"0,-1 18-1,-17 70-15,17-34 16,-17 69-1,35-87-15,0 52 16,18-70-16,35 36 16,-36-54-16,36 0 15,-18-17-15,1-18 16</inkml:trace>
  <inkml:trace contextRef="#ctx0" brushRef="#br0">24553 9843 0,'-17'52'16,"-1"19"-1,18-36-15,18 18 16,-18-18-16,17-17 16,1 0-16,-18-1 0,35 1 15,-17-18 1,0 0-16,-1-35 16,-17 17-16,18-35 15,-18 36-15,17-1 16,1 18-1,0 0-15,-1 18 16,1-1-16,17 18 16,1-17-16,-1 0 0,0-18 0,18 0 15,18 0 1,-36-18-16,-17 0 0,-1 1 16,-17-36-16,0 18 15,-53-54-15,18 54 16,-36-18-1,54 36-15,-19-1 16,19 18-16</inkml:trace>
  <inkml:trace contextRef="#ctx0" brushRef="#br0">25541 10089 0,'-18'18'15,"1"17"1,-18-17 0,17 17-16,-35 18 15,35-35-15,1-1 0,-1 1 16,0 0-16,36-18 15</inkml:trace>
  <inkml:trace contextRef="#ctx0" brushRef="#br0">25700 9948 0,'0'18'16,"18"17"-1,-1-17-15,18 17 16,1-17-16,52 35 16,-35-18-16,0-17 0,-18-1 15,36 1-15,-36 0 16,-18-1-1</inkml:trace>
  <inkml:trace contextRef="#ctx0" brushRef="#br0">25947 10072 0,'-35'35'16,"-1"-17"-16,1 17 16,0-17-16,-1-1 0,19 36 15,17-35-15,0 17 16,17-17-16,36-18 16</inkml:trace>
  <inkml:trace contextRef="#ctx0" brushRef="#br0">26317 9366 0,'71'53'0,"-1"18"16,-52-36 0,53 71-16,-36 0 15,-18-36-15,1-17 16,-18 18-16,0 35 16,0-54-16,0-16 0,-18-1 15,-17 36-15,18-36 16,-54 18-16,36-36 15,-18 36 1</inkml:trace>
  <inkml:trace contextRef="#ctx0" brushRef="#br0">20161 10866 0,'0'17'0,"0"18"15,18-17-15,17 35 16,-17-35-16,70 17 16,-35-35-16,88 18 15,-70-36-15,123 0 16,-89 1-16,19-1 15,-1 0-15,19-17 16,-1 17-16,194 1 16,-176-1-16,17 18 15,-35 0-15,159 35 16,-177-35-16,89 36 16,-124-19-16,0-17 0,1 18 15,-36 0 1,-36-18-16,-34 0 15,-1 0 1,36 0 0,34 0-1,1 0-15,0 17 0,18-17 16,105 36-16,54-1 16,-89-17-16,0-18 15,194 35 1,-141-35-16,18 0 0,387-18 15,-264 1 1,-193-1 0,-19 18-16,89-18 15,-142 1-15,18 17 0,-70 0 16</inkml:trace>
  <inkml:trace contextRef="#ctx0" brushRef="#br0">23001 11677 0,'0'18'16,"0"35"0,0-18-16,18 53 15,-18-53-15,35 36 16,-17-54-1,35 36-15,-18-53 16,0 18-16,-17-36 16,17 1-16,-17-19 15,-1-16 1,-17 34-16,0-17 16,0 52-1,0 19 1,18-19-16,0 1 15,-1-1-15,1 1 0,0 0 0,17-1 16,-18-17 0,1-35-1,-18 17-15,0 1 0,0-18 16,-18-1-16,18 19 16,-17-19-16,17 19 0,0-1 15,17 0 1</inkml:trace>
  <inkml:trace contextRef="#ctx0" brushRef="#br0">23689 11553 0,'18'-35'15,"17"35"-15,0-17 16,1 17-16,-1-18 16,-18 36-1</inkml:trace>
  <inkml:trace contextRef="#ctx0" brushRef="#br0">23777 11589 0,'0'53'15,"0"-18"-15,0-17 16,18 35-16,0-18 16,-1-18-16,-17 1 15,18 0 1</inkml:trace>
  <inkml:trace contextRef="#ctx0" brushRef="#br0">24007 11871 0,'52'35'0,"1"-17"16,18 17-1,-36-17-15,36 17 16,-36-17-1,-17-18-15,-1 0 16</inkml:trace>
  <inkml:trace contextRef="#ctx0" brushRef="#br0">24306 11818 0,'-53'35'16,"36"1"-16,-18-1 15,17 0-15,18-17 16,0-1-16,18 1 0,-18 0 16</inkml:trace>
  <inkml:trace contextRef="#ctx0" brushRef="#br0">26317 11095 0,'18'18'15,"0"-18"1,-1 0-16,18-18 16,1 18-1,17-18-15,-36 1 16,36-19-16,-35 19 15,17-19-15,-17 1 16,-18 0-16,0 0 16,0-1-1,-18 19-15,-17 17 16,17 0-16,-17 0 16</inkml:trace>
  <inkml:trace contextRef="#ctx0" brushRef="#br0">23671 11148 0,'0'-18'47,"0"36"-15,0-1-17,-17 1-15,17 35 16,0-35-16,0 17 15,0-17-15,0 17 16,17-35-16,-17 17 16</inkml:trace>
  <inkml:trace contextRef="#ctx0" brushRef="#br0">27517 9860 0,'17'0'15,"54"0"1,-18 0-1,0 0-15,0 0 0,35-17 16,-35 17 0,-18 0-16,-35-18 0</inkml:trace>
  <inkml:trace contextRef="#ctx0" brushRef="#br0">27746 9648 0,'0'124'16,"0"17"-16,18 0 15,-1-70-15,1-18 0,35 52 16,-36-69 0,36 17-16</inkml:trace>
  <inkml:trace contextRef="#ctx0" brushRef="#br0">28099 9472 0,'0'141'0,"17"18"15,-17-88-15,18 70 16,0-88-16,-1 35 16,1-53-16,0-17 15,-18-36 1,35-35 0,-17 18-16,34 0 15,-16 35-15,17 0 16,-18 17-16,71 36 15,-71-18-15,36 36 16,-54-36-16,-17 36 16,-17-54-16,-54 1 15,36-18-15,-89-18 16,71 1-16,-17-1 0,-18-35 16,52 36-1,1-19-15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6T04:27:4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19297 13811 0,'18'-17'15,"-18"-1"1,-18-17-16,-35-1 15,18 36 1,-1 0-16,-34 0 16,17 18-16,0 0 0,0 35 15,-17-18-15,17 35 16,0-17-16,18 18 0,-36 88 16,36-71-16,35 0 15,0-17-15,17-1 0,1-17 16,17 0-16,18-18 0,0-17 15,0 0-15,18-18 16,52-18-16,-70 0 16,0 1-16,-18-19 0,0 19 15,-17-19-15,0 19 0,-18-36 16,-18 35-16,0 1 16,-17 17-16,17 0 15,1 0-15,-1 0 0,1 0 16,17 17-16,17-17 15,1 18-15,-1-18 16,19 18-16,-1-18 0,0 0 0,-17 0 16,35-18-16,-18 18 15,-17-18-15,-18 1 16,-18 17 15,1 35-15,-1-17-16,18 34 15,0-34-15,18 35 16,-1-35-16,18 35 16,-17-53-1,0 0-15,-1 17 0,1-34 16</inkml:trace>
  <inkml:trace contextRef="#ctx0" brushRef="#br0">19756 14023 0,'17'106'15,"1"-36"-15,-18 71 16,0-88-16,0 18 15,17-1-15,-17-17 0,0 36 16,0-72-16,-17-34 31,-1-72-15,18 36-16,-17-17 0,17-1 0,0 1 16,0-18-16,17-1 15,1 1-15,35-53 0,-18 88 16,36 18-1,17 35-15,-71 0 16,19 35-16,-19 18 16,-34 71-1,-1-89-15,-17 0 16,17 0-16,-17 1 0,0-19 16,-1 1-16,19 0 0,-36-18 15,53 17 1,-18-17-16,18-17 0</inkml:trace>
  <inkml:trace contextRef="#ctx0" brushRef="#br0">20338 13935 0,'0'35'16,"0"0"0,-18 89-1,71 35 1,-18-71 0,0-53-16,1-17 15,-1-1-15,0 1 0,18-18 16,35-18-16,-52 1 15,-1-19-15,0 1 0,-17-18 16,17-35-16,-17-18 16,-18 53-16,0 0 15,-18-17 1,18 34-16,0 19 0,0-1 16,0 36-1,0-1-15,0 19 0,18 17 16,-18 0-16,35 52 15,-35-52-15,35 71 16,-17-89-16,0 18 0,-18 0 16,17-18-16,1 18 15,-18-18-15,0 1 0</inkml:trace>
  <inkml:trace contextRef="#ctx0" brushRef="#br0">19368 15610 0,'0'0'0,"0"-17"15,-18 17-15,0-18 0,1 1 16,-19-1-16,19 0 16,-1 18-16,0 0 0,-70 18 31,53 17-31,0 0 0,-1 1 15,1 17-15,17 0 0,1-1 16,-1 1-16,1 53 16,17-53-16,52 35 15,1-35-15,-17-35 0,17 17 16,52 0-16,-34-17 16,35 0-1,-53-1-15,35-17 16,-53-17-16,18-1 15</inkml:trace>
  <inkml:trace contextRef="#ctx0" brushRef="#br0">19914 15610 0,'0'0'0,"0"36"0,0 52 16,18 0-16,-18-35 15,0 0-15,0 0 0,0 0 16,18 0-16,-18 17 16,0-52-16,-18-36 31,-17-35-31,17 0 15,0 0-15,1 1 0,-1-19 16,18 0-16,0 1 16,53-71-16,-18 88 15,18 18-15,0-1 0,-18 36 16,71 0-16,-70 18 16,-1 0-16,-18 17 15,1 18-15,-18-18 0,0 0 0,-88 89 31,35-89-31,18-17 16,-18-1-16,18 1 0,-18-18 16,35 0-16,0 0 0,18-18 15,0 1 1</inkml:trace>
  <inkml:trace contextRef="#ctx0" brushRef="#br0">20620 15610 0,'-18'53'0,"1"-17"15,-1 52 1,36 71-1,-1-124-15,19 0 16,-1-17-16,0-1 0,18 1 0,-18-18 16,18 0-16,53-35 15,-71 17-15,36-70 16,-54 53-16,1-18 16,0 17-16,-18-16 0,-18-54 15,18 53-15,-18-18 16,1 54-1,-1 17-15,18 17 16,0 19-16,0 52 16,18-35-16,-18 0 15,17-1-15,19 1 16,-19 0-16,19 0 0,-19-18 16,1 1-16,0 52 15,-18-17-15,-18-36 16,0 18-16,-17-36 0</inkml:trace>
  <inkml:trace contextRef="#ctx0" brushRef="#br0">21996 13600 0,'0'0'0,"17"-18"15,19 0 1,-1 18-16,-17 0 16,87 0-16,-52 0 15,53 36-15,-53-19 16,-35 1-16,17 0 16,-17 17-16,-1 35 0,-17-34 15,0 17-15,-17-18 16,-19 18-16,-17 53 15,36-54-15,-1 1 0,0 0 16,18 0-16,-17 0 0,17-18 16,17 18-16,-17 0 0,18-17 15,17 34 1,-17-35-16,17 18 16,1-35-16,-19-18 0,19 18 15,-19-18-15,-34 0 31,-72 17 1,54 1-32,0 52 0,17-17 15,0 0-15,1 0 16,17 18-16,0-1 0,0 1 0,0-1 16,17 1-16,1 17 15,0-17-15,-1 17 0,19 0 16,17 71-16,-18-89 15,-17 1-15,-1-18 0,1 0 16,-1 0-16,-34 35 16,-1-53-16,-17 0 15,-18 1-15,18 17 0,-71 17 16,53-35-16,18 1 16,-18-19-16,-35 1 15,52-18-15,-34-18 16,34 1-16,-16-54 15,16 54-15</inkml:trace>
  <inkml:trace contextRef="#ctx0" brushRef="#br0">23936 13864 0,'-53'-35'16,"18"35"-16,17 0 15,-88 35 1,36 18-16,52-18 16,0-17-16,1 17 0,17 1 15,35 16-15,-17-16 16,17-19-16,18 19 16,0-19-16,0 19 0,-18-19 15,18 1-15,-18 0 0,18 17 16,-53-18-16,0 1 15,-17 0-15,-54 17 16,36-17-16,-18-1 16,-35 1-16,52 0 15,1-18-15,0 0 0,-1 17 16,19-17-16,34-17 16</inkml:trace>
  <inkml:trace contextRef="#ctx0" brushRef="#br0">24359 14005 0,'18'-17'15,"-36"34"-15,36-17 16,0 18-16,-1 52 16,1-17-16,-18 89 15,18-37 1,-18-69-16,17 69 31,1-69-31,-1-19 16</inkml:trace>
  <inkml:trace contextRef="#ctx0" brushRef="#br0">24730 14058 0,'17'0'0,"-17"18"16,18 35-16,0-18 0,-18 0 16,0 1-16,0 17 15,17-18-15,-17-18 0,0 19 16,0-1-16,0-17 16,-17-1-16,17 1 15,0-36 1,0 1-16,0-1 15,0 0-15</inkml:trace>
  <inkml:trace contextRef="#ctx0" brushRef="#br0">24800 14041 0,'18'-18'15,"0"0"-15,-18 1 16,17 17-1,1 17 1,-18 19-16,0-19 16,35 54-16,-35-18 15,18-36-15,-1 19 0,1-19 16,17 19 0,-17-36-16,0 0 0,-1-18 0,36-70 31,-53 35-31,18-35 0,-1 52 15,1 1-15,-18 0 16,18 17-16,-1 0 16,1 18-16,-18 18 0,18 0 0,-1 17 15,-17 18-15,18-18 0,-18 18 16,35 71 0,-35-89-16,18 0 15,-18-17-15,17 17 0,-17-17 16,18-1-16,-18 1 0,18-18 15,-1 0-15</inkml:trace>
  <inkml:trace contextRef="#ctx0" brushRef="#br0">25559 14023 0,'0'53'16,"0"-18"-16,17 53 16,-17-35-16,0 0 0,18 35 15,-18-52-15,18-19 16,-18 1-16,0-36 15,0 1 1,0-1-16,0-17 0,0-18 16,17-53-16,-17 53 15,18 0-15,0 0 0,17 18 16,18-18 0,-18 53-16,0 0 0,18 0 0,-17 18 15,-1-1-15,0 19 16,0-1-16,-17 0 0,0 18 0,-18-18 15,0 18-15,-18-17 16,0-1-16,-17 18 16,0-18-16,0-17 0,-18 17 15,0-17-15,17-18 0,1 17 16,-18-17-16,36 18 0,-1-18 16</inkml:trace>
  <inkml:trace contextRef="#ctx0" brushRef="#br0">26705 14199 0,'18'0'16,"0"0"-16,-1 0 15,18 0-15,36 0 16,-36 0-16,1 0 16,-1 0-16,0 0 15,0 0-15</inkml:trace>
  <inkml:trace contextRef="#ctx0" brushRef="#br0">27817 14093 0,'0'0'0,"-36"0"15,1 0-15,-71 36 16,71-1 0,0 0-16,35 1 15,0-19-15,35 19 16,-17-19-16,17 1 16,0-18-16,0 17 0,1-17 15,-19 0-15,1 18 0,0-18 16,-1 0-16,-34 0 15,-72 18 1,1-18 0,35 0-16,18 0 15</inkml:trace>
  <inkml:trace contextRef="#ctx0" brushRef="#br0">28099 14252 0,'0'53'16,"0"-18"-1,-18 36-15,18-53 16,0-1-16,18 19 16,-1-36-16,1 0 15</inkml:trace>
  <inkml:trace contextRef="#ctx0" brushRef="#br0">28240 14393 0,'35'-17'31,"-35"-1"-31,18 0 16,-1-17-16,1 18 15,0 17 1,-18 17-16,35 18 31,18 1-31,-35-36 16,-1 17-16,1-17 0,35 0 15,-36 0-15,19 0 16,-19-17-16,1 17 16,-18-18-16,0 0 15,-53 18 16,35 0-31,1 18 0,-1-18 0,0 0 16,18 18-16,0-1 16,18 1-16,0-18 15,-1 18-15,1-18 16,0 0-16,17-36 31,-35 19-15,0 34-1,35 124 17,-17-88-32,-1 0 0,1-17 15,-18-1-15,0 0 16,0 0-16,0 1 0,0-19 16,-18 1-16,1 0 0,-18-18 15,17 17-15,-17-17 0,-36-17 16,36-1-1,-18-35-15,18 18 0,17-1 16,18 1-16,-18 0 0,18-18 16,0-18-16</inkml:trace>
  <inkml:trace contextRef="#ctx0" brushRef="#br0">28804 13758 0,'0'18'0,"0"17"16,18 1-16,-18 69 15,0-34-15,18 123 16,-18-123 0,17 34-16,1-69 15,-18-1-15,18-17 0,-18-1 16,17 1-16</inkml:trace>
  <inkml:trace contextRef="#ctx0" brushRef="#br0">29034 14358 0,'70'18'15,"-35"-18"1,-35-18-16,18 18 0,0-18 15,-1 18-15,-17-17 16,-17 17-16,-1 0 0,0-18 16,1 18-16,-1 0 0,1 0 15,-1 18-15,0-1 0,18 1 16,0 17-16,0-17 16,18 0-16,17-1 0,-17 1 15,70 0-15,-53-18 16,1 0-16,-1 0 0</inkml:trace>
  <inkml:trace contextRef="#ctx0" brushRef="#br0">30304 14358 0,'0'71'16,"17"-36"-16,1 0 16,-18-17-16,18-18 0,-1 0 15,1-35 1</inkml:trace>
  <inkml:trace contextRef="#ctx0" brushRef="#br0">30374 13935 0,'35'17'16</inkml:trace>
  <inkml:trace contextRef="#ctx0" brushRef="#br0">30427 14340 0,'35'-35'15,"18"-18"1,-17 18-1,-1 0 1,-18 35-16,19 0 16,-36 17-16,17 36 15,-17-17-15,0-1 0,18 0 16,-18 0-16,18 18 16,-18-35-16,17 0 15</inkml:trace>
  <inkml:trace contextRef="#ctx0" brushRef="#br0">30921 14235 0,'-18'0'15,"-17"0"1,35 17-16,0 19 16,18-1-16,-18-18 15,53 19-15,-36-19 16,19 19-16,-36-19 15,17-17 1,-17 18-16,-35-18 16,17 18-16,-17-18 15,0 0-15,-18 0 16,35-18-16,18 0 16</inkml:trace>
  <inkml:trace contextRef="#ctx0" brushRef="#br0">31133 14270 0,'17'0'0,"54"18"16,-36-18-16,0-18 0,36 0 16,-53 1-16,17-19 15,-35 1-15</inkml:trace>
  <inkml:trace contextRef="#ctx0" brushRef="#br0">31238 13988 0,'0'123'16,"18"1"-1,0-1 1,-1-70-16,-17 35 15,18-53-15,-18 18 16</inkml:trace>
  <inkml:trace contextRef="#ctx0" brushRef="#br0">31415 14429 0,'18'0'47,"-18"-18"-47,17 0 15,-17 1-15,18-1 16,-1 0-16,1-17 16,0 35-16,17 0 15,-17 0 1,-1 35-16,1-17 15,0 0-15,-18-1 16,17 1 0,1-36 31,-1 18-47,1 0 15,0 18 1,-18 0-16,17-1 15,-17 1-15,18-18 16,0 18-16,-1-18 16,1 0-16,0-18 15,-18 0 1,0-17-16,-18 35 16,18-35-1,18 35 16,17 0-31,-18 17 16,19-17-16,-1 0 16,0-17-1,-17 17-15,0-18 16,-18 0 0,0 1-16,0-1 15,17 1-15</inkml:trace>
  <inkml:trace contextRef="#ctx0" brushRef="#br0">32050 14023 0,'-18'-18'32,"1"1"-32,-1 34 15,18 1 1,-18 35-16,18 0 15,-17 70 1,17-70-16,0 71 0,17-71 16,1 17-1,0-35-15,-1-17 16</inkml:trace>
  <inkml:trace contextRef="#ctx0" brushRef="#br0">32156 14464 0,'17'35'16,"1"-17"-1,0-1 1,-1-17-16,-17 18 0</inkml:trace>
  <inkml:trace contextRef="#ctx0" brushRef="#br0">32244 14182 0,'18'0'16,"-18"17"-1,17 1-15,-17 0 16</inkml:trace>
  <inkml:trace contextRef="#ctx0" brushRef="#br0">32385 14358 0,'-18'18'0,"18"17"16,0 0-16,0-17 16,18 35-16,-18-36 15,53 19 1,-35-36-16,17 0 16,-18 0-16,-17-36 15,0 19-15,0-18 16,-17 17-16,-1 0 15,1 18 1,17 18 0,35 17-1,-18-17-15,19-1 16,-19 1-16,36-18 16,-35 0-16,17 0 15,1 0-15,16-35 16,-16 35-16,17-18 15,-36 18-15,1 18 16,0-1-16,-1 19 16,-17-19-16,18 19 15,-36-36 1</inkml:trace>
  <inkml:trace contextRef="#ctx0" brushRef="#br0">24642 15487 0,'17'88'0,"-17"-53"15,0 36 1,0-36-16,-17-17 0,17-36 31,0 1-31,17-54 16,1 18-16,-18 18 15,17 0-15,-17 17 0,18 0 0,0 1 16,-1-1-16,1 18 16,0 18-16,-1-1 15,-17 19-15,18-1 0,-18 0 16,18 0-16,17 1 16,-35-1-16,17-35 0,-17 18 15,18-18-15,0-18 16,-18 0-16,0 1 15,17-1-15,1-35 16,0 18-16,-18 17 16,17 1-16,1 17 0,-18-18 0,18 36 15,-18-1 1,17 54-16,-17-36 16,18 0-16,-18 1 15,35 17-15,-17-36 0,52 1 16</inkml:trace>
  <inkml:trace contextRef="#ctx0" brushRef="#br0">25259 15522 0,'-18'18'16,"18"0"-16,0 34 31,18-34-31,0 0 0,-1-18 15,1 17-15,17-34 16,-17 17-16,-18-18 16,17 0-16,-17 1 0,0-18 15,0 17 1,0 36 0,18 34-1,0-34 1,-1 0-16,1-18 15,0 17-15,34-17 16,-34 0-16,0-17 0,-1-19 16,1-16-16,-18 16 15,0-17-15,0 18 0,-18 0 16,1-18-16,17 18 16,-18-18-16,0 0 0,1 17 15,-1-16-15,1-1 16,17 35-16,0 53 15,35 53 1,-35-35-16,17 0 16,1 18-16,17-1 0,-17-17 15,17 0-15,1-17 0,-1-1 16,-17-18-16,17 1 0,-35 0 16,17-18-16</inkml:trace>
  <inkml:trace contextRef="#ctx0" brushRef="#br0">25770 15469 0,'0'0'0,"36"-17"15,-19-1-15,1 18 0,17-18 0,-17 18 16,17-17-16,0-1 16,-17 0-16,0 18 0,-18-17 15,0-1-15,0 1 0,-18-1 16</inkml:trace>
  <inkml:trace contextRef="#ctx0" brushRef="#br0">25841 15275 0,'18'88'0,"17"-52"16,0 52-1,0-53-15,-17-17 0,0 0 16</inkml:trace>
  <inkml:trace contextRef="#ctx0" brushRef="#br0">26053 15558 0,'0'17'16,"17"1"-16,-17 17 0,18-17 15,0-18-15,-1 17 0,1 1 16,-1-18-16,1 0 0</inkml:trace>
  <inkml:trace contextRef="#ctx0" brushRef="#br0">26229 15681 0,'53'141'15,"-53"-88"-15,18-18 16,-1 1-16,-17-1 16,0-18-16,0 1 0,-17 0 0,-1-18 15,0-18 1,18 0-16,-17-52 16,17 35-16,0-18 0,0-71 15,17 54-15,1 34 16,0 1-16,-1 18 15,1 17-15,0 0 0,-1 0 16,-17 17-16,0 1 16,0-1-16,-17 1 0,-1 0 15,0-1-15,1 1 0,-1 0 16,0-18-16,1-18 16,17 0-16</inkml:trace>
  <inkml:trace contextRef="#ctx0" brushRef="#br0">26476 14993 0,'-18'71'0,"36"-142"0,-36 212 16,1-70-16,17-1 0,17 1 15,1-1-15,0-17 16,17 0-16,0-17 0,0-1 15,18 0-15,-17-17 0,17-1 0,-18-17 16,0 0-16,0 0 16,-17-17-16,0-19 0,-18 19 15,0-18-15,-18 17 0,0-17 16,-52-18-16,35 17 16,-1 36-16,19 0 15,-1 0-15,0 0 0,1 36 16,34 17-16,1-18 15,0 0-15,17-17 16,0 17-16,71 0 0,-71-17 16,18 0-16,0-18 15,-35 0-15,-1 0 0</inkml:trace>
  <inkml:trace contextRef="#ctx0" brushRef="#br0">28081 15416 0,'-53'18'16,"36"0"-16,-54 52 15,53-34-15,-17 34 16,17-35-16,18-17 16,36 35-16,-19-35 15,19-18-15,-19 0 16,19-18-16,-1 0 0,0 1 0,0-19 16,-17 1-16,0-18 0,-18 18 15,17-18-15,-17 0 16,0 0-16,-17 0 0,-1 18 0,0-18 15,1 0-15,-1 18 16,0 17-16,1 1 16,-1-1-16,1 18 0,17 18 15,0 17-15,0 0 0,0 18 16,17 0-16,1 0 0,17 0 16,0 0-16,1-18 0,17 18 15,0-18-15,35 36 16,-53-54-16</inkml:trace>
  <inkml:trace contextRef="#ctx0" brushRef="#br0">28434 15558 0,'-18'0'16,"-17"35"-1,35 0-15,0-17 0,0 17 16,18-17-16,17-1 0,-17 1 15,52 0-15,-52-1 16,17-17-16,-17-17 16,-1-1-16,-17 0 0,18 1 0,-18-1 15,-18-35 1,18 18-16,0 17 0,-17 1 16,17-1-16,0 36 15,53 34 1,-18-34-1,0 0-15,0-1 16,1 1-16,-19 0 0,19-1 16,-19 1-16,-34-36 31,-1-17-15,0 17-16,18 1 0,0-1 15,0-17-15,0 17 0,0 1 16,18-1-16,0 18 0,17-18 15,-17 18-15,34-17 0,-16 17 16,-1 0-16,18-18 0,-18 18 16,18-18-16,-35 18 15,17 0-15,-35-17 16,-35-1-16,17 0 16</inkml:trace>
  <inkml:trace contextRef="#ctx0" brushRef="#br0">28963 15240 0,'18'71'15,"-1"87"-15,1-52 16,-18-53 0,35 35-16,-17-52 15,0-1-15</inkml:trace>
  <inkml:trace contextRef="#ctx0" brushRef="#br0">29369 15610 0,'-53'-17'32,"35"34"-32,18 1 0,-17 0 0,17 17 15,0-17-15,0 17 16,17-17-16,1-18 0,-1 17 0,19 1 15,-19-18-15,1 0 16,0 0-16,-1 0 0,-17-18 16,0 1-16,0-19 15,0 19-15,0-1 0,0 0 16,0 1-16,18 17 16,17 17-1,1 1 1,-19 0-16,1-1 0,17 1 15,-17 0-15,-1-18 0,19 17 16</inkml:trace>
  <inkml:trace contextRef="#ctx0" brushRef="#br0">29986 15787 0,'0'-18'15</inkml:trace>
  <inkml:trace contextRef="#ctx0" brushRef="#br0">22066 10442 0,'-17'-17'16,"34"17"15,36 0-15,0 0-16,18 0 15,-1 0-15,36 0 16,-18 17-16,36-17 0,-18 0 15,-18 0-15,18 0 0,-1 0 16,-16 0-16,-1 18 0,-35-18 16,0 18-16,0-18 0,-36 17 15</inkml:trace>
  <inkml:trace contextRef="#ctx0" brushRef="#br0">17427 14252 0,'18'0'47,"35"0"-31,-18 18-16,0-18 0,18 18 16,-17-18-1,-1 17-15,0-17 0,0 0 16,-17 0-16,35-17 15,-53-1-15,0 0 16</inkml:trace>
  <inkml:trace contextRef="#ctx0" brushRef="#br0">17657 14041 0,'17'17'16,"-17"1"-16,53-1 15,18 19-15,-1 17 16,-35-36 0,1 19-16,-19-19 0,1 19 15,-18-1-15,0-18 0,0 19 16,-18-1-16,-17-17 16,17 17-16,-17 0 0,-18-17 15,-17 52-15,34-52 16,19 17-16,-18-17 0</inkml:trace>
  <inkml:trace contextRef="#ctx0" brushRef="#br0">17639 16087 0,'-18'0'15,"36"0"17,35 0-32,0-18 15,0 0 1,17 1-16,-35 17 16,71-18-1,-70 0 1</inkml:trace>
  <inkml:trace contextRef="#ctx0" brushRef="#br0">17939 15875 0,'53'0'15,"-18"0"-15,36 0 16,-36 18-16,35-1 15,-52 1-15,0 0 16,-18-1-16,0 1 0,0-1 16,-53 36-16,17-35 15,-16 0-15,16-1 0,-17 1 16,0 17-16,18-17 16,-35 17-16,52 0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6T04:29:4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5045 7761 0,'0'-35'16,"0"17"-16,-18 18 15,18-17-15,0 34 31,0 18-15,0 36-16,0-18 16,0 53-16,18-36 15,-1-17-15,19 35 16,-19-35-16,1-17 16,17-19-16,18 36 15,-18-53-15,18 0 16,-17-17-16,34-36 15,-35 0-15,1-35 16,-19 35-16,1-53 16,-18 53-16,18-71 15,-36 89-15,18-53 16,-18 70-16,18 1 16,-17-1-16,17 36 15,0 52 1,0-17-1,0 71-15,17-54 16,1 54-16,-18-71 16,35 52-16,-35-52 15,36 35 1,-36-52-16,0-1 0</inkml:trace>
  <inkml:trace contextRef="#ctx0" brushRef="#br0">6191 7761 0,'18'18'15,"35"-18"1,-36 0-16,72 0 16,-54 0-16,53 0 15,-53 0-15,54-18 16,-54 18-1,18-18-15,-53 1 16</inkml:trace>
  <inkml:trace contextRef="#ctx0" brushRef="#br0">6473 8026 0,'71'17'16,"0"-17"-16,-36-17 16,18 17-16,-36 0 15</inkml:trace>
  <inkml:trace contextRef="#ctx0" brushRef="#br0">7655 7091 0,'0'-35'16,"0"17"-16,0 0 15,18 36-15,0 52 16,-18 1-16,17 105 15,-34 36 1,17-88-16,-18-19 16,18 1-16,-18 53 15,18-88-15,0 17 16,0-53-16,0-17 16,0-36-16,18-53 15,-18 1 1,18-54-16,-18 36 15,0-106-15,17 71 16,1-89 0,-1 106-16,19-35 15,-19 88-15,1-17 16,0 52-16,17 0 16,-17 18-16,35 36 15,-36-1-15,18 71 16,-17-36-16,17 89 15,-17-53-15,17 106 16,-17-124-16,-18 0 16,35 53-1,-17-88-15,-1-18 0,-17 1 0,18-1 16,-36-35 0</inkml:trace>
  <inkml:trace contextRef="#ctx0" brushRef="#br0">7726 7796 0,'70'0'0,"-17"0"16,36 0-1,-37 0-15,19 0 0</inkml:trace>
  <inkml:trace contextRef="#ctx0" brushRef="#br0">8520 7602 0,'0'-17'15,"17"17"1,1 17 15,0 54-31,-18-36 16,17 71-16,1-53 15,-1 70 1,1-52-16,0-18 0,-1-18 16,-17 18-16,18-18 0,17 18 15,-17-35 1,0-36 0,-1 1-16,18-54 0,1 18 15,-19 0-15,-17-17 16,18 17-16,0-18 0,-1 18 15,-17 0-15,18 0 0,0 1 16,-18 16-16,17-17 16,-17 36-16,0-1 15</inkml:trace>
  <inkml:trace contextRef="#ctx0" brushRef="#br0">5115 10072 0,'0'17'0,"-17"19"16,17-1-16,-18 53 16,18-35-16,35 71 15,-17-71-15,17 52 16,0-52-16,36 18 16,-36-36-1,18-17-15,-17-1 16,34-34-16,-52-1 15,35-35 1,-18 18-16,0-53 16,-17 35-16,-18-53 15,0 35-15,0-52 16,0 70-16,-35-70 16,35 87-16,-36-17 15,36 36-15,0 34 16,18 72-1,-18-37-15,18 1 16,-18 18-16,35 35 16,-18-36-16,-17-17 0,18 0 15,17 35 1,-17-17-16,0-53 16,-18-1-16,17 18 15</inkml:trace>
  <inkml:trace contextRef="#ctx0" brushRef="#br0">6033 10583 0,'0'36'15,"0"-19"1,0 19-16,0-1 0,17 18 15,-17-36 1,0 1-16,18 0 16,-18-1-16</inkml:trace>
  <inkml:trace contextRef="#ctx0" brushRef="#br0">6033 10283 0,'0'-17'16,"0"-1"0</inkml:trace>
  <inkml:trace contextRef="#ctx0" brushRef="#br0">6809 10089 0,'-18'0'16,"36"0"-1,-1 0 1,1 0-16,17 0 0,36 0 16,-36 0-16,0 0 0,1 18 15,-19-18-15,36 0 16,-53 18-16,18-1 16</inkml:trace>
  <inkml:trace contextRef="#ctx0" brushRef="#br0">6914 10336 0,'36'18'16,"17"-18"-16,0-18 16,-18 1-16</inkml:trace>
  <inkml:trace contextRef="#ctx0" brushRef="#br0">8643 9966 0,'0'18'0,"18"-36"31,-18 0-31,17-17 16,-17-18-16,18 36 15,0-54 1,-1 36-16,1-18 16,-18 35-16,18-17 15,-36 35 1,-35 17 0,18 1-1,-53 17-15,35-17 16,-71 17-16,54-17 15,17 0-15,-71 17 16,71-35-16,0 18 16,0-1-16,18 1 0,0-1 15,17 1-15,18 0 16,18-1-16,0 1 16,34 0-16,-16-1 15,17 1-15,-18-18 16,35 18-1,-52-1-15,17 18 16,-17-17-16,-18 35 16,0-35-16,-35 35 15,17-36-15,-17 54 16,17-54-16,-17 36 16,35-35-16,0 35 15,18-35-15,17 17 16,0-18-16,53 19 15,-52-19-15,52-17 16,-35 18-16,17-18 16,-34 0-1,34 0-15,-52-18 16,17 1-16,-35-1 16,0-17-16,0 17 15,0-17 1,-18 17-16,1-17 15,-1 35-15,0-18 16</inkml:trace>
  <inkml:trace contextRef="#ctx0" brushRef="#br0">8396 10866 0,'0'17'0,"0"1"16,0-1-16,18 1 15,-18 17 1,0-17-16,0 17 0,17-17 15,-17 0-15,18-1 16</inkml:trace>
  <inkml:trace contextRef="#ctx0" brushRef="#br0">8378 10724 0,'18'0'31</inkml:trace>
  <inkml:trace contextRef="#ctx0" brushRef="#br0">9860 9878 0,'18'-18'15,"-18"-17"1,0 0-16,0 17 16,0-35-1,0 35-15,-18-17 0,18 17 16,-17 1-16,-1-1 0,-17 18 15,-18-35 1,35 35-16,-17 0 0,-36-18 16,18 18-16,-35 0 15,53 0-15,-18 0 16,18 18-16,-54 0 16,72-18-16,-18 17 0,17 1 15,18-1 1,0 1-16,35 17 15,0-17-15,36 35 16,-36-35-16,1 17 16,-1-17-16,0-1 0,-17 18 0,-1 18 15,-17-17 1,0-19-16,-35 54 16,17-54-16,-17 19 0,-53 17 15,53-18-15,-36 0 16,36-17-16,0 17 15,35-17 1,35-1-16,-17 1 16,70 0-16,-35-1 15,17 1-15,-17 0 16,0-18-16,53 35 0,-53-35 16,35 0-16,-70 0 15,17 0 1,-35-18-16,-18-17 15,1 0 1,-1 17-16,0 0 16,1 18-16,-1 18 15</inkml:trace>
  <inkml:trace contextRef="#ctx0" brushRef="#br0">9490 11007 0,'0'35'0,"0"-17"16,17 17-16,-17 0 16,18 0-16,-18 1 0,18-1 0,-18 0 15,0 1-15,0 16 16,0-34-16,0 0 0,-36-18 15,19 0 1,-36-53-16,35 18 16</inkml:trace>
  <inkml:trace contextRef="#ctx0" brushRef="#br0">9437 10760 0,'17'0'16,"-17"17"0</inkml:trace>
  <inkml:trace contextRef="#ctx0" brushRef="#br0">10389 9878 0,'0'35'31,"-17"-17"-31,17 35 0,0 70 16,0-52-16,-18-1 16,18 54-16,0-71 15,0 0-15,0-36 16,0 1 0,0-36-16,18-70 15,-1 53 1,1-36-16,-18 18 0,35-88 15,-35 71-15,36-89 16,-36 88-16,17-17 16,1 70-16,-1 1 15,1 17-15,0 35 16,-1 18-16,1 53 16,0-36-16,-1 89 15,-17-88 1,36 52-16,-19-70 15,18 18-15,-17-54 16,0 19-16,-18-19 16,0 1-16</inkml:trace>
  <inkml:trace contextRef="#ctx0" brushRef="#br0">10478 10336 0,'17'0'16,"18"-17"0,1-1-16,-1 0 15,-17 1-15</inkml:trace>
  <inkml:trace contextRef="#ctx0" brushRef="#br0">10883 10372 0,'0'35'15,"18"0"1,-1 1 0,1-36-1</inkml:trace>
  <inkml:trace contextRef="#ctx0" brushRef="#br0">10830 10107 0,'18'-18'0</inkml:trace>
  <inkml:trace contextRef="#ctx0" brushRef="#br0">11236 10619 0,'18'123'16,"-18"-70"-16,0 53 15,0-71-15,-36 36 16,19-54-16,17 1 0,-18-18 16,-17 0-1,17-18-15,1 1 0,-1-19 16,0 1-16,1-18 0,-1 0 15,18-17-15</inkml:trace>
  <inkml:trace contextRef="#ctx0" brushRef="#br0">11148 10125 0,'17'17'0,"1"-17"16,0 0-1,-1 0-15</inkml:trace>
  <inkml:trace contextRef="#ctx0" brushRef="#br0">11800 9913 0,'0'0'0,"0"-18"16,18 54-1,0-1-15,-1 36 16,1-19-16,0 54 16,-1-53-1,1 0-15,0 18 16,-1-54-16,18 19 16,-17-36-16,0-18 15,-1 0-15,1-17 16,-18-53-16,0 53 15,0-18-15,0 17 16,0-52-16,0 53 16,0 0-16,0-18 15</inkml:trace>
  <inkml:trace contextRef="#ctx0" brushRef="#br0">12400 10601 0,'18'35'15,"-18"36"-15,0-36 16,0 0-16,0 36 15,0-53-15,0-1 16,0 1-16,-18-18 16,-17-18-16,0-17 15,17 0-15,-17-36 16</inkml:trace>
  <inkml:trace contextRef="#ctx0" brushRef="#br0">12400 10072 0,'18'17'15,"-36"1"-15</inkml:trace>
  <inkml:trace contextRef="#ctx0" brushRef="#br0">5380 12453 0,'0'-18'16,"-18"18"0,18 18-1,-17 53 1,17-18-16,0 70 16,0-70-16,35 35 15,-17-35-15,-1-18 16,1-17-16,17 0 0,0-18 15,36 0 1,-36-18-16,18-53 16,-18 18-16,1-35 15,-19 0 1,-17 53-16,0-53 16,0 52-16,0 19 0,-17-36 15,-1 35-15,18 36 31,-18 52-31,18-34 16,18 87-16,-18-70 16,18 0-16,-1-18 15,19 36-15,-1-18 16,-35-18-16,17-17 16,1-1-16</inkml:trace>
  <inkml:trace contextRef="#ctx0" brushRef="#br0">6315 12559 0,'-18'0'0,"36"0"15,-1 0 1,1 0 0,35 0-16,-18 0 15,-17 0-15,52-18 16,-52 18-16,17 0 15</inkml:trace>
  <inkml:trace contextRef="#ctx0" brushRef="#br0">6332 12718 0,'0'17'0,"18"1"16,0 0-16,17-18 0,35 0 15,-34 0-15,-19-18 16,36 18-16,-35 0 16</inkml:trace>
  <inkml:trace contextRef="#ctx0" brushRef="#br0">7179 12471 0,'0'17'0,"0"36"16,0-17-16,0 52 15,0-53-15,0 18 16,0-35-1,0-1-15,0-34 16,-18-36 0,18 17-16,18-52 15,-18 53-15,18-36 16,-1 54 0,1-19-16,35 1 15,-18 35-15,18 18 16,-35-1-16,-1 54 15,1-36-15,0 36 16,-18-36-16,0 18 16,17-18-16,1 1 15,0-19 1</inkml:trace>
  <inkml:trace contextRef="#ctx0" brushRef="#br0">7743 12541 0,'0'18'0,"18"52"16,0-17-16,17 36 15,-17-37-15,-1 72 16,1-71 0,-18-18-16,0 0 0,0 1 15,0-19-15,-18-52 16,1 0-16,-1 0 15,0-18-15,1 0 0,-1-18 16,0-52 0,18 34-16,36-52 0,-19 71 15,1 17-15,17 18 0,36-1 16,-36 36-16,18 36 16,-35-19-16,-18 19 15,0 52 1,0-53-16,-36 53 15,-16-35 1,16-18-16,1 1 0,17-19 16,1-17-1</inkml:trace>
  <inkml:trace contextRef="#ctx0" brushRef="#br0">8149 12682 0,'0'18'0,"0"0"16,-17-18-1</inkml:trace>
  <inkml:trace contextRef="#ctx0" brushRef="#br0">8308 12383 0,'18'0'15,"34"0"-15,-16 0 16,17 0-16,-18 17 0,53 1 16,-70 17-16,-1 0 15,-17 1 1,-17 34-16,-1-35 15,1-17-15,-19 53 16,19-54-16,-1 19 16,18-19-16,35 1 15,-17-18 1,17 0-16,36 0 16,-54-18-16,54 18 15</inkml:trace>
  <inkml:trace contextRef="#ctx0" brushRef="#br0">8908 12647 0,'35'-18'15,"-17"1"-15,-1-1 16,18-35-16,-35 18 16,18-18-1,-18 35-15,-18-17 16,-17 35-16,-18 0 16,18 0-16,-18 53 15,35-18-15,1-17 16,17 17-16,0 1 0,17-1 15,1-18-15,0 19 0,17-19 16,36 19-16,-36-36 16,0 0-16,18 0 0,18-18 15,-54 18-15,19-53 16,-19 35-16</inkml:trace>
  <inkml:trace contextRef="#ctx0" brushRef="#br0">9243 12647 0,'17'53'16,"1"-18"-16,-18-17 16,18 0-16,-1-1 0,1-17 0,0 0 15,-1 0 1,-17-17-16,0-1 16,0 0-16,0-17 15,18 17-15,0-35 16,-18 36-16,35-18 15,-18 17-15,19 0 16,-19 18-16,19-17 16,-19 17-16,1 0 15,-18 17 1,0 1 0,0 0-1,-18-1-15,18 18 16,18 18-1,-18-35-15,35 35 16,-17-35-16,17-18 16,-17 0-16,35 0 15,-36-18-15,1-17 16,0-1-16,-18 1 16,-18 0-16,0-18 15,-17 35-15,0-17 16,-1 35-16,1 0 15,18 0-15,17 18 16,17-18-16</inkml:trace>
  <inkml:trace contextRef="#ctx0" brushRef="#br0">9931 12471 0,'-53'0'16,"18"17"0,35 1-1,17 0-15,36 17 16,-18-17-16,36 17 16,-36-35-16,18 35 15,-35-35-15,-1 18 16,-17-1-16,-53 1 15,18 0-15,-35-18 16,34 17-16,-34-17 16,52 0-16,-35 0 15</inkml:trace>
  <inkml:trace contextRef="#ctx0" brushRef="#br0">10636 11906 0,'-53'18'15,"0"17"1,-17 36 0,35 52-16,35-52 15,-18 70-15,36-71 16,-1 1-16,1-18 0,17 0 15,-17 0-15,17-18 0,0 0 16,36 1-16,-53-19 16,52-17-1</inkml:trace>
  <inkml:trace contextRef="#ctx0" brushRef="#br0">10918 12153 0,'-52'35'0,"34"54"16,0-1 0,18-53-16,53 89 15,-35-89-15,52 18 16,-52-36 0,53 19-16,-54-36 15,19 0-15</inkml:trace>
  <inkml:trace contextRef="#ctx0" brushRef="#br0">11201 12629 0,'0'36'16,"-18"-36"-1,18-36 1,-18 1-16,18-18 15,18 18-15,0-18 16,-1 35-16,19-17 16,-1 18-16,-17 17 0,52-18 15,-52 0 1,35 36-16,-53 0 16,0 34-16,0-16 15,-18 17-15,0-36 16,18 19-16,0-19 15</inkml:trace>
  <inkml:trace contextRef="#ctx0" brushRef="#br0">11695 12629 0,'0'36'15,"-18"-1"1,0 0-16,18-17 16,0 0-16</inkml:trace>
  <inkml:trace contextRef="#ctx0" brushRef="#br0">12065 12435 0,'-18'53'16,"18"0"-16,-17-35 15,17 35-15,0-18 16,17-17-16,-17-1 0,18 1 15</inkml:trace>
  <inkml:trace contextRef="#ctx0" brushRef="#br0">12330 12294 0,'35'36'16,"-17"17"0,17-1-16,-18 1 15,-17-17-15,-17 17 16,-1-1-1,18-34-15,-35 17 16,17-35-16</inkml:trace>
  <inkml:trace contextRef="#ctx0" brushRef="#br0">12435 11906 0,'71'71'16,"0"17"-1,-1 18-15,-17 17 16,-35-70-16,-1 88 15,-34 0 1,-1-88-16,-35 71 16,18-71-16,-18 35 15</inkml:trace>
  <inkml:trace contextRef="#ctx0" brushRef="#br0">5856 13705 0,'18'-70'16,"-18"-1"-16,-18 1 16,-17 34-1,0 72 1,17-1-16,0 71 15,1-36-15,17 1 0,0 17 16,0-17-16,17-1 16,1 54-1,0-71-15,-18-18 0,17 0 0,-17-17 16,0 0-16,-35-1 16,-18-17-1,35-17-15,-17-19 0,-53 1 16,35-18-1,35 18-15,1 17 0,17 0 16,17 1-16,36 17 16,35 0-1,-35 0-15,53-18 16,-53 18-16,53-17 16,-71-1-16,1 18 15,-54 0 1,-17 0-1,17 0-15,-17 35 16,17-17 0,18 35-16,0-18 15,0 0-15,18 1 0,35 17 16,-18-36 0,-17 1-16,17-1 0,0-17 0,0 0 15,18-35 1,-35 18-16,0-1 0,-1-35 15,-34-18 1,-1 54-16,0-19 0,-35 1 16,18 18-1,17 17-15,1 0 16,17 17-16</inkml:trace>
  <inkml:trace contextRef="#ctx0" brushRef="#br0">6421 14199 0,'-18'-17'15,"-17"-19"1,35-17 0,0 36-16,35-18 15,-17 35-15,34-18 16,-16 18-16,34 0 15,-34 0-15,34 0 16</inkml:trace>
  <inkml:trace contextRef="#ctx0" brushRef="#br0">7585 13970 0,'0'18'16,"17"-18"-16,1 53 15,0-18-15,17 35 16,-17-52-16,17 35 16,-18-35-16,1-18 15,0 0-15</inkml:trace>
  <inkml:trace contextRef="#ctx0" brushRef="#br0">7620 13617 0,'-18'-17'15,"54"34"1,-19-17-16,1 18 15</inkml:trace>
  <inkml:trace contextRef="#ctx0" brushRef="#br0">8678 14023 0,'18'0'16,"0"0"-1,-1 0 1,1 0-16</inkml:trace>
  <inkml:trace contextRef="#ctx0" brushRef="#br0">9049 14058 0,'17'0'16</inkml:trace>
  <inkml:trace contextRef="#ctx0" brushRef="#br0">9507 14023 0,'18'0'16,"-36"0"-1</inkml:trace>
  <inkml:trace contextRef="#ctx0" brushRef="#br0">7461 14940 0,'0'-53'0,"0"36"15,-17-19-15,-1-17 16,0 36-16,-17-36 16,-18 35-16,0 36 15,36 17 1,-1 0-16,-17 54 15,35-36-15,0 17 0,17 36 16,-17-53-16,18-18 16,0 18-16,-18-18 0,17 18 15,1-18 1,-18-17-16,0 0 16,-18-18-16,1 0 15,-1 0-15,0-53 16,1 35-16,17-52 15,0 52-15,0-17 16,0 17-16,17-17 0,1 17 16,35 1-16,-18-1 15,0 18-15,18 0 16,-17 18-16,-1-18 0,18 17 16,-18 1-16,-17-1 15,-1 1 1,-17 0-1,-17-18 1,34 0 0</inkml:trace>
  <inkml:trace contextRef="#ctx0" brushRef="#br0">7796 15222 0,'0'-17'16,"0"-1"-16,-17 0 16,-1 18-16,0-17 15,1-1-15,-1 18 16,1 0-16,17 18 31,17-18-15,1 0-1,-36-18 17,1 18-17,-1 0 1,0 0-16,1 0 16,17 18-16,0 17 15,17 18-15,1-35 16,0 17-16,-1-17 0,1 17 15,-1-18-15,36 1 16,-35 0-16,35-18 16,-35 0-1,-1-36-15,-17 19 16,-17-18-16,-19-18 16,1 35-16,17-17 15,1 17-15,-19 18 16,1-35-16</inkml:trace>
  <inkml:trace contextRef="#ctx0" brushRef="#br0">8079 15293 0,'-18'0'15,"0"-35"1,18 17-16,-17-17 16,17 17-16,0-17 0,17 17 0,-17-17 15,18 17-15,35-17 16,-35 35-16,-1 0 16,18 0-16,-17 0 0,17 0 0,1 0 15</inkml:trace>
  <inkml:trace contextRef="#ctx0" brushRef="#br0">9278 15099 0,'35'88'0,"1"36"15,-19-19 1,1 1 0,-18-70-16,0 16 15,-18-34-15,1 0 16,-54-71 0,53 18-16,1-1 15,-1-17-15,1 0 0,-1 0 0</inkml:trace>
  <inkml:trace contextRef="#ctx0" brushRef="#br0">9102 14799 0,'17'0'16,"1"18"-16,35-1 16</inkml:trace>
  <inkml:trace contextRef="#ctx0" brushRef="#br0">9737 15134 0,'17'0'31,"1"0"-31,0-35 16</inkml:trace>
  <inkml:trace contextRef="#ctx0" brushRef="#br0">10072 15099 0,'17'0'0,"1"0"16,0 0 0</inkml:trace>
  <inkml:trace contextRef="#ctx0" brushRef="#br0">10583 15011 0</inkml:trace>
  <inkml:trace contextRef="#ctx0" brushRef="#br0">10918 14958 0,'-17'-18'16</inkml:trace>
  <inkml:trace contextRef="#ctx0" brushRef="#br0">8396 16175 0,'-18'-35'15,"18"52"1,18 54 0,0 52-1,-18-70-15,35 53 16,-17-71-16,35 18 15,-36-53-15,36 18 16,-18-36-16,1-35 16,-19 18-16,1-36 15,-18 36-15,0 18 16,0-19-16,0 19 16,-18 17-16,18 17 15,0 36 1,0-18-16,0 36 15,18-53 1,0 17-16,35 0 16,-36-35-16,36 0 15</inkml:trace>
  <inkml:trace contextRef="#ctx0" brushRef="#br0">9013 15998 0,'18'0'31,"-18"-17"-31,35 17 15,1 0-15,-1-18 0,0 18 16,18-35-16,-18 35 16,1 0-16,-1-18 0,-17 18 15,17 0-15</inkml:trace>
  <inkml:trace contextRef="#ctx0" brushRef="#br0">9066 16034 0,'0'35'15,"-17"0"-15,17 36 16,0-18-16,0-18 15,17 71-15,1-53 16,-18-18-16,18 0 0,35 1 16,17-19-1,-35-17-15,-17 0 0,53 0 16,-54 0 0,1-17-16,0 17 0</inkml:trace>
  <inkml:trace contextRef="#ctx0" brushRef="#br0">9684 16245 0,'17'71'15,"-17"-36"-15,0 1 16,18 16 0,-18-34-16,18 0 0,-1-18 15,1 0 1</inkml:trace>
  <inkml:trace contextRef="#ctx0" brushRef="#br0">9631 16069 0,'17'0'15,"1"-18"1</inkml:trace>
  <inkml:trace contextRef="#ctx0" brushRef="#br0">9931 15981 0,'35'-18'16,"0"18"-16,-17 0 15,17 0-15,-17 0 0,-1 0 16,1 0-16,0 18 0,17-1 16,-35 1-16,18 35 15,-1-18 1,-17 18-16,18 35 0,-18-35 16,18 0-16,-1 35 15,-17-52-15,18 34 16,-18-52-1,-18 0-15,1-18 16,-1 0-16,-17-18 16,17 18-16,-35-35 15,35 17-15,1 0 16,-1 1-16</inkml:trace>
  <inkml:trace contextRef="#ctx0" brushRef="#br0">10760 16245 0,'-18'0'0,"53"0"31,-17 0-31,17 0 0,53-17 16,-52 17-1,-19-18-15,19 18 0,-19-17 16,-17-1-16</inkml:trace>
  <inkml:trace contextRef="#ctx0" brushRef="#br0">10866 16157 0,'0'71'0,"17"-1"15,18 1 1,1-18 0,-19-36-16,1-17 0</inkml:trace>
  <inkml:trace contextRef="#ctx0" brushRef="#br0">11307 16140 0,'88'-18'0,"-35"0"15,17-17 1,-52 35-16</inkml:trace>
  <inkml:trace contextRef="#ctx0" brushRef="#br0">11324 16369 0,'53'0'15,"0"-35"-15,0-1 16</inkml:trace>
  <inkml:trace contextRef="#ctx0" brushRef="#br0">12153 15840 0,'0'35'0,"0"71"16,-17-36-16,17-17 15,-18 53 1,18-18-16,18-52 15,-18-1-15,17-17 0,1-36 16,-1 0 0,1-52-16,-18 34 15,0-52-15,18 35 16,-18-35-16,17 18 16,1-36-1,-18 70-15,35-16 16,-17 52-16,17 52 15,-17-16-15,17 87 16,-35-70-16,18 71 16,-1-71-16,1 52 15,-18-69-15,18 17 16,-18-36-16,-18-17 16</inkml:trace>
  <inkml:trace contextRef="#ctx0" brushRef="#br0">12224 16210 0,'35'0'15,"18"-17"1,18-1 0,-36 0-16,18 18 15</inkml:trace>
  <inkml:trace contextRef="#ctx0" brushRef="#br0">12682 15840 0,'36'-18'15,"17"0"1,-36 1-16,18-1 15,18 1-15,-17 17 16</inkml:trace>
  <inkml:trace contextRef="#ctx0" brushRef="#br0">12841 15857 0,'-35'89'0,"17"-37"15,1 1-15,-1 53 16,18 0-1,35-18-15,0-52 16,18-1-16,36 0 16,-54-35-16,0 0 15,18-18-15,0 1 16,-35-1-16</inkml:trace>
  <inkml:trace contextRef="#ctx0" brushRef="#br0">13212 16210 0,'0'18'0,"0"-1"16,17 19-1,1-19-15,-1-17 16,1 0-16</inkml:trace>
  <inkml:trace contextRef="#ctx0" brushRef="#br0">13194 15822 0,'18'0'15,"-1"0"-15</inkml:trace>
  <inkml:trace contextRef="#ctx0" brushRef="#br0">13441 15752 0,'35'0'16,"0"0"-16,18-18 16,-17 18-16,-19 0 0,19 0 15,-19 18-15,-17 17 0,35 53 16,-35-35-16,0 70 16,18-70-16,-18 71 15,18-89 1,-18 53-16,0-52 0,0-19 15,0 18-15,-18-17 16,-17 0 0,17-36-1,1 18-15,-1-18 0,0 1 16,-17-1 0,17 1-16,1 17 15</inkml:trace>
  <inkml:trace contextRef="#ctx0" brushRef="#br0">13829 15787 0,'0'17'16,"70"-17"-1,19 18-15,-54-36 16,18 18-16,17-17 16,-17-1-16,-53 1 15</inkml:trace>
  <inkml:trace contextRef="#ctx0" brushRef="#br0">13952 15928 0,'0'106'16,"0"0"0,0-71-16,36 53 15,-19-53-15,1-17 0,0 0 16,34 17-16,-34-35 15,35 0-15,-35-18 16,-1 1-16</inkml:trace>
  <inkml:trace contextRef="#ctx0" brushRef="#br0">14288 16281 0,'0'53'15,"17"0"1,-17-18-16,18-18 16,-18 19-16,0-19 15,-18-17 1,1-17 0,-1-1-16</inkml:trace>
  <inkml:trace contextRef="#ctx0" brushRef="#br0">14270 16016 0,'18'0'16</inkml:trace>
  <inkml:trace contextRef="#ctx0" brushRef="#br0">14464 15716 0,'35'-17'15,"36"-19"1,17 19-16,-53 17 15,18 0-15,-18 35 16,1 36 0,-36 52-1,0-70-15,17 53 16,-17 17-16,-17-35 16,17-52-16,-18 17 15,18 0 1,-18-53-16,1 17 15,-1-17-15,0-35 16,1 35-16,-18-53 16,17 35-16,0 1 15,1-19-15</inkml:trace>
  <inkml:trace contextRef="#ctx0" brushRef="#br0">15099 16140 0,'0'17'31,"18"-17"-31,34 0 16,1-17-16,36-1 15,-37 18-15,-16-18 0,-1 1 16,18-1 0,-18 0-16,-17 18 15,-36 0-15</inkml:trace>
  <inkml:trace contextRef="#ctx0" brushRef="#br0">15399 16051 0,'-18'18'16,"18"0"-1,-18 17 1,1-17-16,17 52 16,-18-52-16,1 17 15,17-17-15,0-1 16,0-34-1</inkml:trace>
  <inkml:trace contextRef="#ctx0" brushRef="#br0">15240 15928 0,'18'53'16,"17"17"-1,18 1 1,-18-36-16,18 18 0,18 0 16,-54-35-16</inkml:trace>
  <inkml:trace contextRef="#ctx0" brushRef="#br0">15804 15963 0,'0'18'15,"36"35"-15,-36-18 16,35 36-16,-17-36 15,35 18-15,-36-18 16,18-17 0,-17-1-16,0-17 15,-1-17-15,-17-19 16,-17-16 0,17 16-16,0-17 15,0 36-15,0-19 16</inkml:trace>
  <inkml:trace contextRef="#ctx0" brushRef="#br0">16210 15875 0,'53'-35'16,"0"-1"-1,0 1-15,-35 18 16,-1 17-16,1-18 16</inkml:trace>
  <inkml:trace contextRef="#ctx0" brushRef="#br0">16316 15840 0,'-35'70'16,"17"18"-1,0 18 1,36-53-16,-18 0 0,35 18 15,18-18 1,-17-53-16,-1 17 16,0-17-16,18 0 15,-35 0-15,-1-17 0,1-1 16,0 18-16,-18-18 0</inkml:trace>
  <inkml:trace contextRef="#ctx0" brushRef="#br0">16722 16334 0,'17'70'0,"1"-35"16,-18 1-16,18-1 16,-18 0-16,0-17 15,-18-18-15,0 18 16,1-1-16,-1-17 15,0-17-15,1-19 16,17 19-16,-18-19 16,0 1-16</inkml:trace>
  <inkml:trace contextRef="#ctx0" brushRef="#br0">16633 15963 0,'18'0'0,"0"0"31</inkml:trace>
  <inkml:trace contextRef="#ctx0" brushRef="#br0">16863 15699 0,'35'-36'16,"0"36"-16,36-35 15,-53 35-15,-1 0 16,1 0-16,-1 0 16,19 35-16,-19 1 15,1 34-15,-18-17 16,18 71-16,-18-54 15,0 71 1,0-88-16,0 71 16,0-89-16,0 0 15,0 0-15,0-17 0,-18-36 32,-17-17-32,17 0 15,-17 17-15,-18-17 16,35 17-16,-17 1 15</inkml:trace>
  <inkml:trace contextRef="#ctx0" brushRef="#br0">12188 13741 0,'18'0'16,"0"17"-16,52-17 15,-17 18 1,0-18-16,71-18 15,-54 18-15,-17 0 0,53-35 16,-88 35-16,-1-18 16</inkml:trace>
  <inkml:trace contextRef="#ctx0" brushRef="#br0">12294 13494 0,'-70'35'15,"-36"18"1,18 18-16,17-19 16,54-16-16,17 34 15,17-34 1,1-1-16,17 0 0,53 36 15,18-18 1,-35-36-16,-18-17 0,52 18 16,-69-1-16</inkml:trace>
  <inkml:trace contextRef="#ctx0" brushRef="#br0">12294 14728 0,'53'0'16,"0"18"-16,53-18 16,-35 0-16,52 0 15,-52 0-15,-19 0 16,-16 0-16,-1 0 15,-17 0-15</inkml:trace>
  <inkml:trace contextRef="#ctx0" brushRef="#br0">12365 14393 0,'-35'18'16,"-54"35"-16,54 0 16,0-18-16,17 0 15,18 1-15,18 52 16,-1-53-16,19 0 0,70 18 16,-36-35-16,54 0 15,-71-1-15,70-17 16,-88 0-16</inkml:trace>
  <inkml:trace contextRef="#ctx0" brushRef="#br0">8343 11501 0,'0'52'15,"18"-16"-15,-18 17 0,0 35 16,17-35-16,-17 35 16,18-53-1,0 18-15,-18-35 16,0-1-16,0 1 16,-36-18-1</inkml:trace>
  <inkml:trace contextRef="#ctx0" brushRef="#br0">8149 11695 0,'18'-18'0,"17"-17"16,18-1-1,0 1 1,-35 17-16,17-17 15,0 18-15,-17 17 16,-1 0 0,1 0-16,-18 17 15,18-17-15,-1 18 16,-17-1-16,36 1 16,-19 0-16,19 17 15,-19-17-15</inkml:trace>
  <inkml:trace contextRef="#ctx0" brushRef="#br0">9454 11818 0,'18'18'15,"-18"-1"-15,0 36 16,0-17-16,0-1 16,18 0-16,-18-17 0,0 17 0,17 0 15,-17-17-15,0 0 16,-17-18 15,17-18-31</inkml:trace>
  <inkml:trace contextRef="#ctx0" brushRef="#br0">9243 11942 0,'35'-18'0,"-17"0"16,35 1-16,-18-1 15,0 18-15,36-35 16,-54 35-16,1-18 0,17 18 16,-17 0-1,0 0-15,-1 0 16,-17 18 0,18-18-16,-1 17 15</inkml:trace>
  <inkml:trace contextRef="#ctx0" brushRef="#br0">17268 6703 0,'18'35'16,"0"-35"-16,-18 18 0,17-1 16,1 36-1,-18 35-15,0-35 0,18 88 16,-18-70-1,0 35-15,17 141 16,1-106-16,17 194 16,-17-159-16,0 18 15,17-17-15,0 229 16,0-177-16,1 212 16,-1-194-16,0 264 15,0-264-15,-17 18 0,17 282 16,-17-283-16,0 301 15,-1-283 1,1 0-16,0 18 0,-1 264 16,1-281-16,-1-19 15,1 1-15,0 246 16,-1-264-16,1-17 0,0 193 16,-1-247-16,19 159 15,-36-193 1,35 87-16,-17-123 15,17 35-15,-18-88 16,-17 0-16</inkml:trace>
  <inkml:trace contextRef="#ctx0" brushRef="#br0">19791 9137 0,'0'0'0,"0"-18"0,-18-17 16,18 17-16,0 1 15,-17 34 1,17 54-1,-18 0-15,18 87 16,0-70-16,35 71 16,-17-106-16,52 53 15,-34-71-15,52 1 16,-35-36-16,-18 0 16,0-18-16,1-17 15,17-54-15,-36 36 16,-17 1-16,0-1 0,0 17 15,-17-69 1,17 52-16,-36-18 16,19 36-16,-1 0 15,18 17-15,0 36 16,0-1-16,0 71 16,18-17-16,17 70 15,-17-70-15,17 34 16,0-34-16,18 0 15,-35-36-15,-18 18 16,0-36-16</inkml:trace>
  <inkml:trace contextRef="#ctx0" brushRef="#br0">20884 9454 0,'-17'0'0,"17"-17"16,17 17-1,19 0 1,-1 0-16,18 0 16,-18 0-16,18 0 15</inkml:trace>
  <inkml:trace contextRef="#ctx0" brushRef="#br0">20902 9648 0,'35'0'16,"18"0"-1,-17 0-15,34-17 16,-35 17-16</inkml:trace>
  <inkml:trace contextRef="#ctx0" brushRef="#br0">21661 9507 0,'0'18'0,"0"0"15,-18-1-15,18 71 16,0-52-16,18 52 16,-1-70-16,-17 17 15,18-17-15,-1-36 16,1-53 0,-18 18-16,0-52 15,18 52-15,-18-36 16,17 37-16,1-19 15,0 53-15,17 1 16,0 17-16,1 35 16,-1 0-1,-18 53-15,1-52 16,0 52-16,-1-35 16,1-18-16,0 0 0,-1 1 15,-17-19-15</inkml:trace>
  <inkml:trace contextRef="#ctx0" brushRef="#br0">22419 9490 0,'18'88'16,"-1"-18"-16,1 72 16,-18-54-16,0-18 15,18 89 1,-18-106-16,0 0 0,0 0 15,0-36 1,-18-34-16,0-18 16,1-1-16,-1-17 0,0-70 15,18 52-15,0-17 16,0-106 0,18 88-16,35-88 15,-18 141-15,1 18 0,-1 17 16,18 18-16,17 18 15,-34 17-15,16 36 16,-34-36-16,0 0 16,-36 54-16,0-54 15,-34 18-15,16-18 16,-17-17 0,18-1-16,0-17 0,17 0 15,1 0-15</inkml:trace>
  <inkml:trace contextRef="#ctx0" brushRef="#br0">23301 9613 0,'18'0'31</inkml:trace>
  <inkml:trace contextRef="#ctx0" brushRef="#br0">24130 9243 0,'-18'0'16,"1"0"-1,-19 35 1,1 0-16,0 36 16,0 17-16,17-53 0,18 36 15,0-53 1,18-1-16,-1 1 0,1-18 15,17 0-15,0 0 0,-17-18 16,53-35-16,-54 18 16,1-18-16,-18 0 0,18-53 15,-36 36 1,0-71-16,1 70 16,-36-70-16,35 88 15,-17 0-15,0-17 16,17 87-1,18 19-15,35 175 16,0-123 0,54 71-16,-36-88 15,52 52 1,-34-70-16,35 35 0,-71-70 16,18 17-16,-35-35 15,-1 0 1</inkml:trace>
  <inkml:trace contextRef="#ctx0" brushRef="#br0">24571 9454 0,'0'0'0,"0"-17"0,-18 17 16,1 0-16,17 17 15,-18 19 1,18 17-16,18-18 16,17 0-16,-17 0 0,52 1 15,-35-36-15,36 17 16,-36-34-16,-17-19 15,0 1-15,-54-18 16,-17-17 0,18 34-16,0 1 15,0 18-15,-1-1 16,1 0-16,17 1 0,1 17 0,17 17 16,17 1-1</inkml:trace>
  <inkml:trace contextRef="#ctx0" brushRef="#br0">24906 9402 0,'18'0'0,"52"-36"15,-34 36-15,17-17 0,52-19 16,-69 19-16,17-1 15,-36 18 1,-34-18 0</inkml:trace>
  <inkml:trace contextRef="#ctx0" brushRef="#br0">25065 8855 0,'0'88'16,"0"35"-1,-18-52-15,18-18 0,18 88 16,0 0 0,17-88-16,0 0 0,53 35 15,0-35 1,-35-35-16,-17-18 0,34 0 15,-52-18 1,-18 0-16,0 1 16,-18-1-16,1 0 15</inkml:trace>
  <inkml:trace contextRef="#ctx0" brushRef="#br0">26229 8661 0,'-18'-18'16,"-17"18"-16,0 35 16,17 18-1,-17 0-15,17 18 0,-17 17 16,17-18-16,18 19 0,0 69 16,0-69-16,36-19 15,17 36-15,-18-53 16,0 0-16,53 17 15,-52-52-15,17 17 16,-18-35-16</inkml:trace>
  <inkml:trace contextRef="#ctx0" brushRef="#br0">26599 9225 0,'0'106'15,"0"17"1,0 1-16,18-71 16,-18 0-16,0 17 15,0-52-15,0 0 16,0-36-16,0-53 15,0 18 1,0-70-16,0 70 16,0-17-16,18-19 0,-18 1 15,17 0-15,36-106 16,-35 123-16,0 18 0,17 18 16,0 18-1,-17 17-15,-1 17 0,1 1 0,35 35 16,-35 0-1,17 35-15,-17-18 16,-1 54-16,1-54 16,-1 54-16,1-54 15,0 36-15,-1-53 16,19 18 0,-36-54-16,17 1 15,-17 0-15,-17-36 16</inkml:trace>
  <inkml:trace contextRef="#ctx0" brushRef="#br0">26723 9472 0,'0'-18'16,"35"1"-1,0-1-15,36 1 16,-18-1-16,-18 18 0,18-18 15,0 18-15,-18 0 0,18-17 16</inkml:trace>
  <inkml:trace contextRef="#ctx0" brushRef="#br0">27517 9754 0,'0'53'15,"-18"18"-15,-17-18 16,-1 17 0,36-52-16,-17 17 15,-1-35-15</inkml:trace>
  <inkml:trace contextRef="#ctx0" brushRef="#br0">27817 9384 0,'17'70'16,"18"1"0,1 0-16,-19-36 15,1 0-15,17 36 16,1-36-16,-19-35 16,18 0-1,-17-18-15,0-17 16,-18-18-1,0 18-15,0-18 16,0 18-16,0-18 16,17 35-16,-17 0 0,0 1 15,0-1 1</inkml:trace>
  <inkml:trace contextRef="#ctx0" brushRef="#br0">28293 8608 0,'35'0'16,"36"35"0,-36-17-16,88 70 0,1 35 15,-71-52-15,0-1 16,17 89 0,-52-71-16,-18 18 0,0-18 15,-35 106-15,-1-105 16,-52 87-16,35-105 15,-35 34-15,53-52 16,-18-17-16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6T04:31:4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9349 8961 0,'0'-18'16,"0"0"0,0 1-16,0-1 15,0 0 1,-18 36 0,18 35-1,0 0-15,0 17 16,0-17-16,0 0 0,53 106 31,-35-124-31,17-17 0,-18 17 16,54-35-16,-53 0 15,17-17-15,18-54 16,-36 36-16,1-18 0,0-35 16,-18 35-1,0 17-15,0 1 16,0 17-16,-18 1 0,18 34 15,-18 36 1,18 0-16,18 36 16,17-1-1,-17-53-15,17 0 16,-17-17-16,17 17 16,1-35-16,-19 18 0,18-18 15</inkml:trace>
  <inkml:trace contextRef="#ctx0" brushRef="#br0">10054 8961 0,'35'0'16,"1"0"-16,-1 0 15,-17 0-15,-18 17 0</inkml:trace>
  <inkml:trace contextRef="#ctx0" brushRef="#br0">10072 9208 0,'17'0'0,"19"17"16,-1-17-16,18 0 15,-18 0-15</inkml:trace>
  <inkml:trace contextRef="#ctx0" brushRef="#br0">10566 7532 0,'35'0'0,"-17"0"16,17 0-16,53 0 15,-53 0-15,18-18 0,35 18 16,-70 0-1,17 0-15</inkml:trace>
  <inkml:trace contextRef="#ctx0" brushRef="#br0">10548 7585 0,'0'17'47,"0"1"-47,18 0 16,-18-1 0,0 19-16,17-1 0,-17 53 15,18-17-15,-18 105 16,0-70-16,-18 141 15,1 35 1,17-141-16,-18 0 16,18 0-16,0-17 0,0 123 15,0-141-15,0-1 16,0 1-16,0-18 0,0 89 16,18-89-16,-18 53 15,17-88-15,-17 53 16,18-71-1,-18 0-15,18-17 0,-1 0 16,19 17-16,-19-17 16,36 17-16,-18-35 15,36 18 1,-36-1-16,18-17 16,-18 18-16,1-18 15,-19 0-15</inkml:trace>
  <inkml:trace contextRef="#ctx0" brushRef="#br0">11430 7920 0,'18'18'16,"35"-18"-1,-36-18-15,54 0 16,-54-17-16,19 17 0,-19-35 16,1 0-1,-36 18-15,1 0 16,-19 17-16,1 1 15,0-1-15,0 18 0,-18 0 0,-18 35 16,18 36 0,53-36-16,0 18 15,0 0-15,35 35 16,1-35-16,52 18 16,-35-54-16,0 19 15,53-19-15,-53 1 0,35-18 16,-35-18-1,0-17-15,-36 17 16</inkml:trace>
  <inkml:trace contextRef="#ctx0" brushRef="#br0">11959 7144 0,'0'17'16,"0"1"-16,18 35 15,-1-18 1,1 1-16,0-19 15,-1 18-15,1 1 0,0-19 16,-1 1-16,1-18 16,0 0-16,-1-35 15,-17-1 1,18 19-16,-18-18 0,0-1 16,0 1-16,17-18 15,-17 35-15,0 1 16,0-1-16,0 36 15,0-1 1</inkml:trace>
  <inkml:trace contextRef="#ctx0" brushRef="#br0">12400 7338 0,'0'53'16,"0"-36"-16,18 1 0,-18 35 15,0-35 1,17-1-16,-17 18 16,18-35-16</inkml:trace>
  <inkml:trace contextRef="#ctx0" brushRef="#br0">11589 8802 0,'17'0'15,"1"0"-15,0 0 16,-1-18-16,36 1 16,0-19-1,-35 19-15,17-19 16,-35 19-16,0-1 0,0 0 15,-18 18-15,-17-35 16,18 35-16,-19 0 0,1 0 16,0 0-16,-36 35 15,53-17-15,-17 17 0,18 54 16,17-54-16,35 53 16,-18-53-1,72 18-15,-54-18 16,53-17-16,-35 0 15,-18-18-15,1 0 0,-1 0 16,-17 0-16,17-18 0,-35 0 16</inkml:trace>
  <inkml:trace contextRef="#ctx0" brushRef="#br0">12065 8361 0,'0'17'16,"18"-17"-16,-18 18 0,17 35 15,-17-18-15,18-17 16,0 17-16,-18-17 15,35 17-15,-18-17 32,1-18-32,-18-18 15,0 1-15,0-1 0,18 0 16,-18-35-16,0 36 16,-18-19-16,18 19 15,0-1-15,-18 0 0,18 1 16,18 17 15</inkml:trace>
  <inkml:trace contextRef="#ctx0" brushRef="#br0">12435 8414 0,'18'0'16,"0"0"0,-18 17-16,-18 1 15,0 17 1,18-17-16,0 0 0,0-1 16,18 1-16,0 0 15,-1-18-15,19 0 16,-1 0-1</inkml:trace>
  <inkml:trace contextRef="#ctx0" brushRef="#br0">11977 9402 0,'17'0'47</inkml:trace>
  <inkml:trace contextRef="#ctx0" brushRef="#br0">11994 9596 0,'18'0'16,"-18"17"0,18-17-16</inkml:trace>
  <inkml:trace contextRef="#ctx0" brushRef="#br0">12012 9790 0,'18'17'16,"-1"-17"0,1 0-1</inkml:trace>
  <inkml:trace contextRef="#ctx0" brushRef="#br0">11606 10442 0,'0'18'16,"18"-18"-16,0 18 16,-1-18-16,36-18 15,-35 0-15,17-17 16,-17 17-16,-18-17 15,0 0-15,-18-18 16,1 35-16,-36-17 16,17 17-16,-34 18 15,17 18-15,18 0 16,17-1-16,-17 18 16,17 18-16,18-17 0,0 52 15,35-35-15,36 17 16,-36-52-1,18 0-15,53-1 16,-53-17-16,35 0 16,-53 0-16,18-17 15,-35-1-15</inkml:trace>
  <inkml:trace contextRef="#ctx0" brushRef="#br0">12100 9966 0,'0'-18'15,"0"36"1,18 17 0,0-17-1,-1 17-15,1 0 16,-1 1-16,1-36 0,0 17 15,-1 1-15,1-18 16,-18-18-16,18 1 16,-18-36-1,0 18-15,0 17 0,0-35 16,0 18 0,0 17-16,0 0 0</inkml:trace>
  <inkml:trace contextRef="#ctx0" brushRef="#br0">12418 10160 0,'0'35'16,"17"-52"15,1-19-15,-18 19-16,18-1 0,-1-35 16,1 36-1,0-1-15,-1 0 0,1 18 16,0 18-1,-1 0-15,-17-1 16,0 1-16,18-1 0,-18 36 16,0-35-16,0 0 15,0-1-15</inkml:trace>
  <inkml:trace contextRef="#ctx0" brushRef="#br0">12823 7355 0,'18'0'15,"35"0"1,-18 0-16,1 0 16,34-17-16,-52 17 15,17-18-15,-17 18 16,-1 0-16,-17 18 31,18 17-31,-18 0 16,0 1-16,0-1 0,18 0 15,-18 18-15,0 71 16,17-72-16,-17 37 16,0-19-16,18 18 0,-18 71 15,0-71 1,18 1-16,-18 105 0,0-106 16,0 106-16,0-106 15,-18 124-15,0-106 16,1 88-1,17-89-15,-36 107 16,36-88-16,-17 87 16,17-123-16,17 71 15,-17-88-15,36 35 16,-19-54-16,1 19 16,0-36-16,-18 1 15,0-19-15,0 1 16,-18-18-1,0 0 1,1 0 0,-1 17-1,0-17-15,1 18 16,-1-18 0,0 0-1,1 18-15,-18-18 16,17 0-16,0 0 0,-70 17 15,0 19 1,35-19-16,-18 1 16</inkml:trace>
  <inkml:trace contextRef="#ctx0" brushRef="#br0">1288 13353 0,'-18'0'16,"0"0"-1,1 0 1,-1 0-16,0 0 16,36 0 31,17 0-32,-17 0-15,53 0 16,-54 0-16,18 0 0,36 17 15,-36-17-15,1 0 16,-1 0 0,0 0-16,-17 0 0,-36 0 31</inkml:trace>
  <inkml:trace contextRef="#ctx0" brushRef="#br0">1446 13035 0,'0'18'32,"53"-1"-17,-35 1-15,53 35 16,-36-18-16,53 18 15,-53-18-15,36 36 16,-54-36-16,1 36 16,-18-54-1,-35 36-15,0-17 16,-18 17-16,17-36 16,-17 19-16,18-19 15,18 1-15,-19 17 16</inkml:trace>
  <inkml:trace contextRef="#ctx0" brushRef="#br0">1288 14905 0,'-18'0'16,"0"18"-16,1-18 16,34 0-1,19 17 1,-1-17-16,35 0 15,-52 18 1,70-18-16,-52 0 16,17 0-16,-36-18 15,36 18 1,-35-17-16</inkml:trace>
  <inkml:trace contextRef="#ctx0" brushRef="#br0">1393 14605 0,'0'18'16,"18"-18"-16,0 17 16,35 1-1,0 0-15,-18 17 0,53 18 16,-53-36-16,1 36 15,17 18-15,-18-36 16,-35 0-16,17 18 16,-17-35-16,-17 17 0,-18 1 15,-1-19 1,1 1-16,-18 17 16,18-17-16,-36 35 15</inkml:trace>
  <inkml:trace contextRef="#ctx0" brushRef="#br0">3334 16351 0,'17'0'31,"36"-17"-15,-17-1-16,17 18 16,-1 0-16,1 0 0,0 0 15,0 0-15,18 18 0,-18-18 16,70 0-1,-88 0-15,1-18 0,-1 18 16,0-18-16,-35 1 16</inkml:trace>
  <inkml:trace contextRef="#ctx0" brushRef="#br0">3775 15998 0,'0'-17'16,"35"17"-16,-17 0 15,-1 0-15,54 0 16,-36 17-16,18-17 0,-18 18 16,1 17-16,17-17 0,-18 17 15,0-17-15,18 53 16,-35-36-16,-1 18 15,-17-18-15,-35 18 16,17-35-16,-17 17 16,-53 18-16,35-36 15,0 19-15,-35 17 16,35-18-16,0 0 0</inkml:trace>
  <inkml:trace contextRef="#ctx0" brushRef="#br0">17127 6738 0,'0'18'47,"0"17"-31,0 0-16,0 18 15,-17 0-15,17 53 16,-18-53-16,0 88 16,18-70-16,-35 105 15,18-70-15,-1 105 16,0-87-16,1 105 16,17-105-16,0 140 15,0-105-15,-18 141 16,18-141-16,0 176 15,-18-159-15,18 195 16,-17-177-16,17 194 16,0-194-1,0 211-15,-18-193 16,18 194-16,0-195 16,0 1-16,0 17 0,0-17 15,0 229-15,0-212 16,0 212-1,0-229-15,18 194 16,-1-195-16,1 177 16,0-194-16,-1 159 15,-17-176-15,0-19 0,18 160 16,-18-177-16,18 141 16,-18-141-1,17-35-15,-17 18 16,18 17-16,-1-88 0,-17-18 15</inkml:trace>
  <inkml:trace contextRef="#ctx0" brushRef="#br0">7408 9102 0,'-17'0'31,"-1"0"-15,0-18 0,36 18 15,53-18-15,-18 1-16,88-1 15,-71 0 1,1 18-16,-1 0 0,71 0 15,-88 0-15,71 0 16,-71 0-16,17 0 16,-34-17-16,16-1 15,-52 1-15,0-1 16</inkml:trace>
  <inkml:trace contextRef="#ctx0" brushRef="#br0">8008 8714 0,'18'0'16,"-18"17"-16,17-17 15,54 18-15,-18 0 16,-18-18-16,89 35 15,-72-18-15,-16 1 16,17 0-16,35 17 16,-53-17-16,0 17 15,-35 0-15,18-17 16,-36-1-16,18 1 0,-70 35 16,35-18-16,-18 1 15,17-1-15,-17 0 0,1-17 16,16 17-16,1 0 15,0-17-15,-18 53 0,18-36 16</inkml:trace>
  <inkml:trace contextRef="#ctx0" brushRef="#br0">18838 7108 0,'18'18'31,"0"35"-31,-18-35 16,0 17-16,17 18 0,1 35 15,-18-35-15,18 18 16,-1-36-1,-17 18 1,0-36-16,18-17 0,-36-17 16</inkml:trace>
  <inkml:trace contextRef="#ctx0" brushRef="#br0">18856 6809 0,'0'-18'0,"18"18"15,-1 0-15</inkml:trace>
  <inkml:trace contextRef="#ctx0" brushRef="#br0">19121 7461 0,'0'-17'32,"0"-36"-32,0 17 15,0 1-15,17-35 16,-17 52-16,18 0 0,-1 18 31,1 18-15,0 17-16,-1-17 15,1 17-15,0-17 16,17-1-16,-17-34 16,-1-1-1,1 1-15,-18-1 16,18-17-16,-1 17 15,-17 0-15,18 18 16,-18 18-16,0 0 0,17-1 16,1 36-16,-18-18 15,18 18 1,-1-17-16,19-1 16,-36-17-16</inkml:trace>
  <inkml:trace contextRef="#ctx0" brushRef="#br0">19756 7338 0,'35'88'15,"-18"53"1,19 18 0,-36-89-16,35 54 15,-35-54-15,0-34 0,18-1 16,-18-17-16,-18-36 15,-17-35-15,17 0 16,-35-70-16,36 52 16,-1 1-16,0-19 15,18 1-15,0-53 16,18 88-16,52 18 16,-34 17-16,-1 18 15,0 0-15,1 18 0,-19 0 0,1 17 16,-18-18-1,18 19-15,-18-1 0,-18 0 0,0-17 16,1 17-16,-1 0 16,0-17-16,1-18 0</inkml:trace>
  <inkml:trace contextRef="#ctx0" brushRef="#br0">20197 7250 0,'0'35'16,"0"-17"-16,-18 17 15,36 18-15,-1-18 16,36 18-16,-18-53 16,1 18-16,-1-18 0,0 0 15,0-36-15,-17 19 16,0-1-16,-18-17 15,-36-18-15,1 35 16,-35-17-16,34 35 16,1-18-16,0 18 0,0 18 15,35 0-15,0 17 16</inkml:trace>
  <inkml:trace contextRef="#ctx0" brushRef="#br0">20673 7497 0,'-18'0'32,"18"-18"-32,-17-17 15,17-1 1,0 1-16,-18-18 15,18 18-15,0 17 0,0 1 16,0-1-16,18 18 16,-1 0-1,1 0-15,35 18 16,-18-18 0,0 17-16</inkml:trace>
  <inkml:trace contextRef="#ctx0" brushRef="#br0">20920 7267 0,'17'0'15,"36"0"1,-17-17-16,34 17 15,-17-18-15,18 0 16,-54 18-16,19-35 16,-36 17-16,0 1 15</inkml:trace>
  <inkml:trace contextRef="#ctx0" brushRef="#br0">21078 6844 0,'0'70'0,"18"54"15,-18 17 1,18-70-16,17 52 16,-17-17-1,-1-71-15,1 0 0</inkml:trace>
  <inkml:trace contextRef="#ctx0" brushRef="#br0">22895 7126 0,'0'106'15,"0"17"-15,0-34 16,0-54-16,0-17 16,0-1-16,18-70 31,-18 18-31,0-18 0,18-35 15,-18 35 1,17 18-16,-17-1 0,18 19 16,17-19-16,-17 19 15,-1 17-15,1 17 0,17 19 16,-17 34 0,0-17-16,-1-17 15,-17-1-15,0 35 16,0-34-16,18-19 0,-18 19 15</inkml:trace>
  <inkml:trace contextRef="#ctx0" brushRef="#br0">23248 7179 0,'0'35'15,"0"1"-15,0-1 16,0 18-16,18-36 16,-18 1-16,35 0 0,0 17 15,18-35 1,-35 0-16,-1-18 16,-17 1-16,18-36 15,-18 18-15,0-1 0,-18 1 16,1 0-16,-1-1 15,18 54 1,0 35 0,18-18-16,17 18 15,-17-18 1,35 18-16,-18-35 16,0 17-16,-17-17 15</inkml:trace>
  <inkml:trace contextRef="#ctx0" brushRef="#br0">23636 7250 0,'0'53'16,"0"-36"-16,0 18 15,18-17-15,-18 0 16,17-18-1,-17-18 1,0-17 0,0 17-16,0 1 0,18-19 15,-18 19-15,18-1 0,-1 18 16,1 18 0,-18-1-1,0 19-15,18-19 16,-18 1-1,17-1-15,-17 1 16,18-18-16,-18-18 16,18 1-16,-18-1 15,0 1-15,0-1 16,17 0-16,1 18 16,-1 0-1,1 0-15,0 36 16,17-1-1</inkml:trace>
  <inkml:trace contextRef="#ctx0" brushRef="#br0">24024 7479 0,'0'70'15,"18"1"1,-18-36-16,0 36 15,17-54-15,-17 1 16,0-53 0,-35-36-1,35 18 1,0 0-16,-17-52 16,17 34-16,0 18 0,17 0 15,1 18-15,17 0 16,0 17-16,1 18 0,-19 0 15,19 0-15,-19 18 16,1 17-16,-18 0 0,0-17 16,-53 35-1,35-36-15,1 1 0,-19-18 16,1 18-16,35-36 16</inkml:trace>
  <inkml:trace contextRef="#ctx0" brushRef="#br0">24306 7250 0,'0'123'16,"18"-70"0,0-18-16,17-17 15,-17-18-15,17 0 16,0-35-16,0-36 15,-35 36-15,18 0 16,-18-1-16,18-17 16,-18 36-16,17 17 15,1 35 1,0 36-16,-18-19 16,35 72-1,-17-71-15,17 53 16,-18-53-16,19 17 15,-36-35-15,0 18 16,-36-17-16,-16-19 16,-1 1-16,-36-18 15,37 0-15,-54-18 16,70 18-16,-34-17 16,52-1-16,1 18 15</inkml:trace>
  <inkml:trace contextRef="#ctx0" brushRef="#br0">25982 7144 0,'-18'-36'15,"-34"19"1,34 17-16,0 0 16,-35 17-16,18 54 15,17 0 1,36-1-16,35-17 16,-18-53-16,1 18 15,34-18 1,-35 0-16,1-36 15,-19 19-15,1-36 16,-18 35-16,-18-35 16,18 36-16,-35-1 15,35 0-15,0 36 16,0 17 0,18 18-16,-1-35 15,19 0-15,52 34 16,-53-34-1,-17-18-15,-1-18 16</inkml:trace>
  <inkml:trace contextRef="#ctx0" brushRef="#br0">26211 7197 0,'0'-36'16,"0"19"0,18-1-16,53 0 15,-36 1 1,53-18-16,-53 35 15,-17-18-15,17 18 0,-17 0 16,-18-18-16,0 1 16</inkml:trace>
  <inkml:trace contextRef="#ctx0" brushRef="#br0">26353 6862 0,'0'123'15,"0"18"1,17-88-16,1 0 16,17 18-16,18-19 15,-18-34 1</inkml:trace>
  <inkml:trace contextRef="#ctx0" brushRef="#br0">27587 7232 0,'18'35'16,"-18"-17"-16,0 17 16,0-70 15,18-18-16,-18 18-15,0-18 16,17 17-16,-17 1 0,18-35 16,-1 52-16,1 0 15,17 18-15,-17 18 16,0 0-16,-1 35 16,1-36-16,-18 18 0,18 1 15,-18-1-15,17 18 16,1-35-16,-18-1 0</inkml:trace>
  <inkml:trace contextRef="#ctx0" brushRef="#br0">26264 7285 0,'0'18'0,"-17"-18"32,17-18-17,0 0 1,17-17-1,1 17-15,0-35 16,-18 18-16,17 17 16,-17-17-16,0-18 15,18 36-15,-18-19 16,0 19-16,0-1 16,18 18-1,17 35 1,0-17-1,36 35-15,-36-18 16,35 18-16,-52-18 16,0 1-16,-1-19 0,-17 19 15,-17 17-15,-1-36 16,-35 18 0,36-35-16,-54 0 15,36 0-15,-18-17 16,18-1-16,-1 1 15,19 17-15,-1 0 16,18 17 0</inkml:trace>
  <inkml:trace contextRef="#ctx0" brushRef="#br0">28011 7091 0,'0'70'15,"0"-34"-15,17 34 0,-17 54 16,18 34-1,-18-34-15,17-71 16,-17-18-16,0-17 0,18-1 16,-18-34-16,-18-36 15,1 0 1,17 0-16,-35-70 16,35 52-16,0-52 15,0 70-15,35-71 16,0 89-16,18 0 15,-18 35-15,36 17 16,-36 18-16,-17 18 16,-18-17-16,-18 17 15,1-36-15,-36 36 16,17-35-16,-34-1 16,34-17-16,-16 18 15,16 0 1</inkml:trace>
  <inkml:trace contextRef="#ctx0" brushRef="#br0">18927 8819 0,'0'18'31,"0"17"-31,0 1 0,0 17 16,0 52-16,17-52 15,1 36 1,-1-54-16,19 35 16,-1-52-16,18 0 15,-35-18-15,34-36 16,-34 19-16,17-54 16,-35 18-16,18-35 15,-18 35-15,0-17 16,-18 34-16,1-17 15,17 71 17,17 53-17,1-19-15,-18 1 0,35 36 16,-17-36-16,0-1 16,17-16-16,-17-1 0,-1 18 15,1-35-15,-1-1 16</inkml:trace>
  <inkml:trace contextRef="#ctx0" brushRef="#br0">19773 8890 0,'18'0'46,"-1"0"-30,36 0 0,-17 0-16,17 18 15,-18-18-15,-17 0 0,17 0 16,0 0 0,0-18-16,-17 18 15,-36 0 1</inkml:trace>
  <inkml:trace contextRef="#ctx0" brushRef="#br0">19791 9102 0,'17'17'31,"1"-17"-31,0 0 0,70 18 15,-17-18 1,-1 0 0,-35 0-16,-17 18 0,0-18 15</inkml:trace>
  <inkml:trace contextRef="#ctx0" brushRef="#br0">20638 8996 0,'-18'17'0,"18"36"15,0-17-15,0-1 16,18 18-16,-18-35 15,0-1-15,0 1 16,0-36 0,0 1-16,0-54 15,-18 0 1,18 36-16,18 0 16,-18 0-16,35-36 15,-18 53-15,19 18 16,-19 0-16,1 0 0,17 53 15,-17-35-15,17 52 16,-17-34-16,-18-19 16,17 19-16,1-19 0,0 36 15,-1-35 1,1 0-16</inkml:trace>
  <inkml:trace contextRef="#ctx0" brushRef="#br0">21167 9031 0,'17'53'16,"1"53"-16,-18 17 15,18-34-15,-18 34 16,17 0-1,-17-87-15,0-19 0,0 19 16,-17-36 0,-1-71-1,0 18-15,-17-53 16,35 53 0,-18-35-16,18-88 0,0 70 15,0 35-15,53-34 16,-17 69-16,-1 19 15,0 17-15,53 17 16,-52 19-16,-1-1 0,18 35 16,-36-34-16,1 17 15,-18 17 1,-18-34-16,1-19 0,-1 18 16,-52-17-16,34 0 15,1-18-15,0 0 16,17-18-16,1 18 0,17-18 15,0 1-15,17-1 0</inkml:trace>
  <inkml:trace contextRef="#ctx0" brushRef="#br0">21837 9137 0,'18'0'32,"-18"18"-1,17-18-16,-34 0 32,34 0 0,-34 0 16,17-18-48</inkml:trace>
  <inkml:trace contextRef="#ctx0" brushRef="#br0">22472 9031 0,'0'18'32,"0"-36"-17,35 0 1,-17 18-16,-18-35 0,35 0 16,-35 0-1,0 17-15,0 0 0,-17-17 0,-1 17 16,0 1-1,1 17-15,-19 0 0,19 0 16,-36 35-16,35 0 16,0 36-1,18-36-15,0 0 0,36 36 16,-1-36-16,36 1 16,-36-19-16,35 1 15,-34-18-15,-1 0 16,-17 0-16,-1-35 15,-17 17-15,0 0 16</inkml:trace>
  <inkml:trace contextRef="#ctx0" brushRef="#br0">22684 8978 0,'17'18'16,"36"17"-1,-35-35-15,70 35 16,0 1-1,-53-19-15,36 1 16,-36-18-16,1 0 16</inkml:trace>
  <inkml:trace contextRef="#ctx0" brushRef="#br0">23054 8925 0,'-35'18'16,"-18"17"-16,18 53 16,17-17-1,18-36-15,35 1 16,-17-19-16</inkml:trace>
  <inkml:trace contextRef="#ctx0" brushRef="#br0">23283 9208 0,'18'88'16,"-18"-35"-16,18 52 0,-1-34 15,1-36-15,-18-17 16,18 0-16,-18-36 15,-36-17 1,19-18 0,-36-35-16,53 35 15,0-88-15,0 52 16,0 19-16,17 17 0,19 0 16,34 0-16,-35 53 15,36 0 1,-53 18-16,17-1 0,-17 54 15,-36-18 1,0-18-16,-17-17 16,17-1-16,-17 1 0,-35 17 15,34-35-15,19 0 16,-1 0-16,0 0 0</inkml:trace>
  <inkml:trace contextRef="#ctx0" brushRef="#br0">23848 8308 0,'-35'35'16,"-1"0"-16,19 71 16,17-35-16,17 88 15,1-89-15,0 18 0,34 36 16,-16-54-16,17 19 16,-36-54-16,36 18 15,-35-53-15</inkml:trace>
  <inkml:trace contextRef="#ctx0" brushRef="#br0">24148 8837 0,'17'88'16,"1"0"-1,35-17 1,17 0-16,-34-54 16,-19 1-16,1-18 15,0-35 1,-1-1-16,-17-17 16,0 18-16,0 0 0,0 0 15,0-1-15,0-34 16,0 52-16,0-17 15,0 17-15</inkml:trace>
  <inkml:trace contextRef="#ctx0" brushRef="#br0">24483 8255 0,'53'71'15,"-36"-36"-15,54 71 16,-18-53-16,-18 0 0,18 17 16,-18-17-16,36 88 15,-54-70-15,1 70 16,-18-88-16,0 17 15,-35 54-15,0-71 16,-1 0-16,-52 17 16</inkml:trace>
  <inkml:trace contextRef="#ctx0" brushRef="#br0">1976 14076 0,'-18'0'16,"18"17"-16,0 54 15,0-36-15,0 71 16,0-35-16,0 70 16,0-71-16,-18 107 15,18-107-15,0 71 16,0-88-16,0 18 16,0-18-16,0 17 15,18-34-15,-18 17 16,0-18-1,0-18-15,0 19 0,18-19 16,-1 36 0,1-35-16,17 17 15,0-17-15,18 0 16,-35-18-16,53 17 16,-36-17-16,18 0 0,35 0 15,0-17 1,-35 17-16,18-18 15,-19 18-15,90 0 16,-72 0-16,1-18 0,-1 18 16,18 0-16,71 0 15,-71 0-15,89 0 16,-107 0-16,19 0 16,87 0-16,-88 0 0,0 0 15,89 0 1,-89 0-16,0 0 0,71 0 15,-71 0 1,0 0-16,89 0 16,-89 0-16,-18 0 0,19 0 15,87 0-15,-88-17 16,89 17-16,-89 0 16,70 0-16,-69 0 15,-19 0-15,18 0 16,-17 0-16,0 0 15,17 0-15,-18 17 0,1-17 0,-1 0 16,1 0-16,70 0 16,-70 0-16,-1 0 0,1 0 15,-18 0-15,17 0 0,-17 0 16,0 18-16,-18-18 16,54 0-16,-37 0 15,-16 0-15,34 18 16,-34-18-16,-1 0 0,18 0 15,-18 0-15,36 0 16,-36 0 0,-18 0-16,19 0 15,-1 0-15,0 0 0,1 0 0,17 17 16,17-17-16,-17 0 16,0 0-16,-18 0 15,18 0-15,18 0 0,52 0 16,-70 0-16,18 0 15,-1 0-15,1-17 0,-1 17 16,18 0-16,1 0 0,69 0 16,-69 0-16,87 0 15,-88 0 1,0 0-16,18 0 0,0 0 16,106 0-16,-106 0 15,-1 0-15,1 0 0,106 0 16,-89 0-1,-17 0-15,0 0 0,17 0 16,1 0-16,-18 0 0,123 0 16,-123 0-16,0 0 15,105 0-15,-122 0 16,16 0-16,1 0 0,-18 0 16,1 0-16,105 0 15,-106 0-15,0 0 16,-17 0-16,70 0 15,-88 0-15,0 0 0,0 0 16,-18-18-16,18 18 16,-36 0-16,-17-18 15,-17 1 1,-1-1-16,0 0 16,1-35-1,-18 0-15,17 18 16,18-18-16,-35-35 15,35 35-15,0-17 0,-18 17 16,18-71 0,0 71-16,0-53 15,0 71-15,0-18 0,0-17 16,18-1 0,-18 36-16,0 17 15,0 1-15,0-36 16,0 35-16,0 0 0,-18 1 15,18-1-15,-35-17 16,17 35-16,0-18 0,1 1 16,-1 17-16,-52-18 15,34 18-15,1-18 16,0 18-16,-18-17 0,-53 17 16,-17-18-1,-19 0 1,54 1-16,18 17 0,-19-18 0,1 18 15,-18 0-15,1-18 0,-89 1 16,70 17 0,18-18-16,-17 18 0,-1 0 15,1-17-15,-142 17 16,142 0-16,-1 0 16,-17 0-16,-123 0 15,123 0-15,-1 0 0,1 0 16,18 0-16,-18 0 0,-142 17 15,142-17-15,0 0 16,18 0-16,-159 0 16,158 0-16,-17 0 15,0 0-15,17 0 0,-158 0 16,141 0-16,0 0 16,17 0-16,-17 0 0,-141 0 15,141 0-15,-141 0 16,141 0-1,17 0-15,-158 0 0,123 18 16,-141-1 0,159 1-16,-17 0 0,-160 17 15,159-17-15,1-1 16,-142 36-16,141-35 16,18 0-16,0-1 15,0 1-15,-159-1 16,159-17-16,17 18 0,-17-18 15,18 0-15,-124 18 16,123-1-16,1 1 0,-1 0 16,1-1-16,17 1 15,0 0-15,0-1 0,18 1 16</inkml:trace>
  <inkml:trace contextRef="#ctx0" brushRef="#br0">25964 8943 0,'106'0'16,"-35"-18"-16,-1 18 0,36-17 15,0-1-15,159 0 16,-124 1-16,123-1 16,-140 0-16,52 1 15,-123 17-15,35-18 16,-70 18-16,-18-17 16</inkml:trace>
  <inkml:trace contextRef="#ctx0" brushRef="#br0">26582 8467 0,'35'-18'15,"18"0"1,-71 18-1,-70 53 1,35-17-16,-88 34 16,71-35-16,-72 54 15,72-54-15,17 0 0,0 18 16,35-18-16,18 1 16,18-19-16,70 71 15,-17-52-15,17-1 16,106 36-16,-106-36 15,18 0-15,53 18 16,-106-18-16</inkml:trace>
  <inkml:trace contextRef="#ctx0" brushRef="#br0">24448 9666 0,'0'18'32,"0"17"-17,0 0-15,17 54 16,1-37-16,-1 1 16,19 0-16,34 35 15,-34-52-15,-1-1 0,0 0 16,0-17-16,18 35 15,-17-53-15,-19 17 16,1-17-16,-1 0 16,-34 0-16</inkml:trace>
  <inkml:trace contextRef="#ctx0" brushRef="#br0">24130 10072 0,'18'-18'47,"-18"1"-47,35-36 16,-35 35-1,18-53-15,-1 36 16,18-35-16,-35 17 16,36-18-16,-36 36 15,17 0-15,-17 17 16,18 0 0,0 18-16,17 18 15,36 0 1,-19-1-16,54 18 15,-70-17-15,52 0 16,-53-1-16,0 1 16</inkml:trace>
  <inkml:trace contextRef="#ctx0" brushRef="#br0">19121 9948 0,'-18'36'0,"18"-1"15,-35 35-15,17-17 16,-35 36-16,18-37 16,-53 54-1,35-70-15,-71 52 16,71-53-16,-17 0 16,-1 1-16,1-1 0,-54 0 15,71-17-15,-17-18 16,52 0-16,0 0 15,36 0 1</inkml:trace>
  <inkml:trace contextRef="#ctx0" brushRef="#br0">18697 10072 0,'-17'0'16,"34"0"15,36-35-31,35-1 16,-52 19-16,52-19 15,-53 19-15,18-19 16,-18 19 0,1-1-16,-19 18 15,1 0-15,-1 0 16,1 18-16,0-1 15,-1 19-15,-17-1 16,18-17-16,17 52 16,-17-35-16,0 1 0,17-19 15,-17 19-15,-1-1 16</inkml:trace>
  <inkml:trace contextRef="#ctx0" brushRef="#br0">19350 11677 0,'0'18'16,"0"123"-1,0-71-15,0 89 16,0-88-16,0-1 16,0-17-16,-18 18 15,18-54-15,0-34 16,18-72-1,-18-16 1,18 52-16,-1-53 16,-17 53-16,18 0 0,-1-18 15,1 54 1,0-1-16,17 36 16,-17-1-16,-1 54 15,-17-36-15,18 53 16,0-52-16,-1 52 15,-17-53-15,18 36 16,-18-36 0,17 0-16,-17-17 15</inkml:trace>
  <inkml:trace contextRef="#ctx0" brushRef="#br0">19791 12012 0,'0'18'16,"17"-1"-16,1 72 15,17 52 1,-17 17 0,17 1-16,-17-88 0,0 17 15,-1-53 1,-34-52-1,-1-54 1,-17-52-16,35 70 16,-36-88-16,36-18 15,0 71 1,0-1-16,18-52 16,35 88-16,-18 36 0,36 34 15,-36 1 1,18 35-16,-35-18 15,-18 0-15,0 54 16,0-54-16,-36 18 16,19-36-16,-36 19 15,35-36-15,-17 0 16,17 0-16,18-18 16</inkml:trace>
  <inkml:trace contextRef="#ctx0" brushRef="#br0">20426 12153 0,'0'18'16,"-18"-1"0,18 1-1</inkml:trace>
  <inkml:trace contextRef="#ctx0" brushRef="#br0">20902 11412 0,'-18'-70'16,"18"35"-1,-17 35 1,17 52 0,17 1-16,-17 106 15,0 88 1,0-71 0,18-52-16,0-71 15,-1-18-15,19 36 16,-1-54-16,0-17 15</inkml:trace>
  <inkml:trace contextRef="#ctx0" brushRef="#br0">21237 11924 0,'-17'53'16,"-1"17"-1,36 36 1,17-71 0,0-17-16,36 0 0,17-36 15,-53 0-15,0-17 16,18-35 0,-53 34-16,-17-34 15,-1 35-15,-52-18 16,17 35-16,-36 18 15,37 0-15,16 18 16,1-1-16,0 19 0</inkml:trace>
  <inkml:trace contextRef="#ctx0" brushRef="#br0">21996 11959 0,'0'-17'16,"-18"-1"-16,18-17 15,-18 17-15,1 0 16,-36 18 0,18 0-16,-1 18 0,-34 35 15,34-18-15,19 0 16,-1 18-16,1-17 0,-1-1 16,18 0-16,18-17 15,34 17-15,-16-17 0,52-36 16,-53 0-1,53-34 1,-52 16-16,-19 19 0,19-54 16,-36 36-16,0 17 0,0-17 15,-18 17 1,0 36 0,18 0-16,0 70 15,18-35-15,0 70 16,17-52-16,0 87 15,-17-87-15,-1 70 16,-17-88-16,-17 53 16,17-53-16,-35-18 15,-1-17-15,-34-1 16,17-17-16,-71-17 16,71-1-16,-70-17 15,52 17 1,-34-35-16,52 36 15,0-1-15,35 18 16,0 0-16</inkml:trace>
  <inkml:trace contextRef="#ctx0" brushRef="#br0">22595 11254 0,'-17'0'0,"-1"-18"15,1 36-15,-1 35 16,18-1-16,-18 160 15,1-124 1,-1 71 0,18-71-16,0-17 0,18 52 15,-1-70-15,1 0 16,0-18-16,17 36 16,-18-53-16,1-18 0,-18 17 15</inkml:trace>
  <inkml:trace contextRef="#ctx0" brushRef="#br0">22878 11765 0,'0'18'0,"17"70"16,-17-53-16,0 71 15,18-53-15,0 35 16,-1-53-16,18 18 16,-17-35-16,0-18 15,-1-18-15,19-35 16,-36 18-16,17-53 15,-17 53-15,0-36 16,0 36-16,0 0 16,0 17-16,0 0 15,0 36 1</inkml:trace>
  <inkml:trace contextRef="#ctx0" brushRef="#br0">23301 11271 0,'53'36'16,"-18"-1"-16,-17 0 0,17 18 15,18 53 1,-35-36-16,-1 1 0,1 88 16,-18-71-16,0-18 0,-18 1 15,-35 52 1,36-52-16,-19-18 16,1-18-16</inkml:trace>
  <inkml:trace contextRef="#ctx0" brushRef="#br0">19491 13600 0,'0'141'16,"-18"-53"-16,18-18 0,-17 1 16,-1-18-16,0-18 15,18 0-15,-17-35 16,17-52 0,0 16-16,0-17 0,0-35 15,0 35 1,35-35-16,-17 53 15,-1 17-15,36-17 16,-17 35-16,-19 18 0,18 34 16,-17 19-1,-18-36-15,0 18 16,0-18-16,18 36 16,-18-36-16,0-17 15,0 0-15,17-18 0</inkml:trace>
  <inkml:trace contextRef="#ctx0" brushRef="#br0">19914 13917 0,'0'124'15,"0"-54"-15,0 1 0,18 52 16,-18-35-1,0-70-15,0 0 0,-18-54 16,1-52 0,17 35-1,-18 0-15,18-70 16,18 52-16,-18 1 0,17-18 16,1 17-16,53-17 15,-54 53-15,71 35 16,-70 17-16,17 1 0,-17-1 15,-18 36-15,0-17 0,0 17 16,-35 35 0,-1-53-16,19 0 0,-1 1 15,0-19-15,1 1 16,-1-1-16,1-17 0,17-17 16,17-1-16</inkml:trace>
  <inkml:trace contextRef="#ctx0" brushRef="#br0">20320 13882 0,'0'35'15,"0"-17"-15,0-1 16,0 1-16</inkml:trace>
  <inkml:trace contextRef="#ctx0" brushRef="#br0">20955 13705 0,'-71'0'15,"1"18"1,17 35-1,35-18-15,18 53 16,53 1 0,18-72-1,-18-17 1,-36-17-16,19-19 16,-19 19-16,-17-19 0,18-16 15,-18 34-15,-18 0 16,1 1-1,17 34 1,0 36-16,0-35 16,53 35-16,-36-36 15,36 1-15,-18-18 16,1-18 0,-19 18-16,1-53 15,-18 18-15</inkml:trace>
  <inkml:trace contextRef="#ctx0" brushRef="#br0">21202 13741 0,'-18'-88'15,"18"17"-15,-35-53 16,17 72-16,1-37 16,17 72-16,0 17 15,0 17-15,35 72 16,-17-19-16,-1 71 16,1-70-16,0 70 15,-18-88-15,0 17 16,0-52-16,0 0 15,17-18 1,-17-18-16,18-17 16,35-18-16,-18 35 15,36-17-15,-36 35 16,18 0 0,-36 0-16,1 35 15,-18-17-15,-18 17 0,1-17 16,-18 17-16,-1-35 15,1 0-15,17 18 0,1-18 16,-1 0-16</inkml:trace>
  <inkml:trace contextRef="#ctx0" brushRef="#br0">21713 13653 0,'-35'17'16,"18"1"-16,-19 52 16,19-34-16,17-1 0,17 18 15,1-18 1,17 0-16,-17-17 0,17 0 16,0-1-16,-17 1 0,0-18 15,-1 18-15,-34-18 16,-19 0-16,1 0 0,-35 17 15,34 1-15,1-18 16,17 17-16,-17 1 16,17-18-16</inkml:trace>
  <inkml:trace contextRef="#ctx0" brushRef="#br0">22384 13106 0,'-36'106'16,"19"52"0,17-70-16,0-17 0,0 17 15,35 53-15,-17-70 16,35 35-16,-18-53 15,36 0-15,-54-53 16</inkml:trace>
  <inkml:trace contextRef="#ctx0" brushRef="#br0">22737 13494 0,'17'88'16,"1"18"-16,-1-18 16,19-53-16,-1 18 15,18-18 1,-35-35-16,-1 0 0,1-17 16,-1-1-16,-17-17 0,0 17 15,0-52 1,0 17-16,0 18 0,-17-18 15,17 35-15,-18 0 16,18 1-16</inkml:trace>
  <inkml:trace contextRef="#ctx0" brushRef="#br0">23178 12894 0,'0'-18'16,"35"54"-1,18 17-15,-18 0 16,0 17-16,53 71 16,1 0-1,-54-70-15,0-1 0,-17 54 16,-36-1-1,-17-70-15,0 0 0,-71 35 16,53-52 0</inkml:trace>
  <inkml:trace contextRef="#ctx0" brushRef="#br0">19350 14940 0,'18'106'0,"-18"-35"16,0-1-16,0 1 0,0-18 16,0 35-16,0-53 15,0-17 1,0-36-16,0-35 15,0 0-15,0-53 16,17 1 0,-17 52-16,18 17 0,-1-17 15,19 1 1,-19 52-16,19 0 0,-19 0 16,1 35-16,0 18 0,-1 53 15,1-54-15,-18 54 16,17-70-16,-17 34 15,18-35-15,0-17 16,-1-18-16</inkml:trace>
  <inkml:trace contextRef="#ctx0" brushRef="#br0">19914 15311 0,'0'123'16,"18"18"-1,-18-70-15,0-1 0,18 18 16,-1-35 0,-17-70-1,-17-71 1,-1-36-16,18 54 0,-18-89 15,18 18 1,0 70-16,18 1 16,35-1-16,17 71 15,-34 0 1,-1 18-16,0 35 16,-35 35-16,-17-18 15,-19-34-15,-17 16 16,36-34-16,-1-18 15,1 18-15,-1-18 16,18-18-16,0 0 0</inkml:trace>
  <inkml:trace contextRef="#ctx0" brushRef="#br0">20302 15205 0,'0'35'16,"0"-17"-1,0-1-15,0 1 16,0 0-16</inkml:trace>
  <inkml:trace contextRef="#ctx0" brushRef="#br0">20867 15117 0,'-18'88'16,"1"-18"0,17-34-16,0-19 15,0-34-15,17-54 16,1 36-16,17-71 16,-17 53-1,-1 0-15,19-17 16,-19 34-16,1 19 0,17-1 15,-17 53 1,-18 18-16,0-18 16,0 1-16,-18-1 0,18 0 15,0 1 1,-17-36-16,34-18 16,1-17-1,-18 17-15,53-17 16,-36 35-16,19 0 15,-19 0-15,1 53 16,0-36 0,-1 54-16,-17-36 15,0 18-15,18-18 16,0 18-16,-1-53 16</inkml:trace>
  <inkml:trace contextRef="#ctx0" brushRef="#br0">21484 15011 0,'-35'17'0,"0"1"16,-18 53-16,35-1 16,18-17-16,0-35 15,18 17-15,35 0 16,-18-35-16,0 0 15,0 0-15,1-17 0,17-36 16,-36 35-16,-17-17 16,18-36-16,-18 36 15,-18 17-15,1-17 16,17 17-16,-18 36 16,18 0-1,0-1-15,0 19 0,18 34 16,-1-52-16,19 35 15,-19-18-15,36-17 16,-35-18-16,-1 17 16,1-34-16,-18-19 15,0 19-15,0-19 16,0 1-16,0 17 16,18 18-16,-1 0 15,1 18 1,35 17-1,0 1-15,-18-19 16,0 1-16,-17-18 0,17 35 16,-35-17-1</inkml:trace>
  <inkml:trace contextRef="#ctx0" brushRef="#br0">22066 15081 0,'-17'0'16,"-1"71"0,0-36-16,1 53 15,-1-52-15,0 34 16,18-35-16,0-17 16,18-18-16</inkml:trace>
  <inkml:trace contextRef="#ctx0" brushRef="#br0">22172 15099 0,'0'35'16,"0"36"-16,0-36 15,18-17-15,-1 17 16,1-17-16,0-18 15</inkml:trace>
  <inkml:trace contextRef="#ctx0" brushRef="#br0">22172 14658 0,'18'0'32</inkml:trace>
  <inkml:trace contextRef="#ctx0" brushRef="#br0">22260 15064 0,'0'53'16,"18"17"0,-18 1-16,18-54 0,-18 36 15,17-53 16,-17-17-31,0-36 16,0 17 0,0 19-16,0-54 0,0 36 15,35-18-15,-17 35 16,17 1 0,-17 17-16,17 0 15,-17 35-15,0 18 16,-18-18-16,0 0 0,0 36 15,0-53-15,0 17 16,0-17-16,0-36 31,0 0-31,17-35 16,1 36-16,-18-19 16,18 1-16,17 0 15,-18 35 1,1 0-1,-18 35-15,18-17 16,-18 35-16,0-36 16,17 19-1,-17-19-15,0 19 16,18-36-16,0-18 16</inkml:trace>
  <inkml:trace contextRef="#ctx0" brushRef="#br0">22789 15081 0,'0'53'16,"0"-35"-16,18 35 15,0-36-15,-1-17 0,1 18 16,17 0-16,-17-18 0,0 0 15,-1 0 1,-17-18-16,0-17 16,0 17-16,0-17 15,0 17-15,0 1 16,0-1-16,0 0 16,0 1-16,18 17 0,-1 0 15,1 35 1,0 18-1,-18-36-15,17 19 16,1-19-16,0 1 16,-18 0-16,17-18 15,1 0 1,-18-18 31,18 0-32,-1 1 1,1-1 0,17 0-16,-17 1 15,-1-1 1,1 18-16,17-17 16,-17 17-16,0 0 15,-1 0-15,1 0 16,0 0-16,-18 17 15,17 1 1,-17-1-16,0 1 0,18 0 16,-1-1-16,1 1 15,0-18-15,-1 0 16,1 0-16,-36 0 16</inkml:trace>
  <inkml:trace contextRef="#ctx0" brushRef="#br0">24342 14235 0,'-18'-53'0,"0"53"15,1 88 1,-1-18-16,18 124 15,0 18 1,0-106-16,18 53 16,-1-89-16,19 36 15,-19-53-15,1-18 0,0-17 16,-1 0-16</inkml:trace>
  <inkml:trace contextRef="#ctx0" brushRef="#br0">24624 14852 0,'18'71'15,"-18"-36"-15,35 71 16,0-89-16,0 19 15,-17-19-15,0-34 16,-1 17-16,1-71 16,0 36-16,-1-53 15,-17 35-15,0 17 16,0-34-16,18 34 16,-18 19-1,17 17-15,-17 17 16</inkml:trace>
  <inkml:trace contextRef="#ctx0" brushRef="#br0">25153 15081 0,'-18'36'16,"1"-19"-1,-1 18-15,-35 1 16,53-19-16</inkml:trace>
  <inkml:trace contextRef="#ctx0" brushRef="#br0">25594 14817 0,'0'-18'0,"-18"36"16,-17 35 0,17-18-16,1 53 15,34 0 1,19-35 0,-19-35-16,36-1 15,18-34-15,-36-1 16,-17-17-16,-1 0 0,1-1 15,-18-34-15,0 17 16,-35 0 0,0 35-16,-18-17 15,35 35-15,-17 0 16,17 0-16,18 18 16</inkml:trace>
  <inkml:trace contextRef="#ctx0" brushRef="#br0">25823 14182 0,'53'17'31,"18"19"-15,-18-1-16,53 88 15,-54-52-15,1-1 0,-17 19 16,-1 87-16,-17-70 16,-18 88-16,0-106 15,-18 0-15,-35 71 16,35-106-16,-52 35 15,17-53-15</inkml:trace>
  <inkml:trace contextRef="#ctx0" brushRef="#br0">25488 14288 0,'0'-18'63,"18"-17"-48,-18-1-15,17-34 16,1 17-16,0-53 15,-1 53-15,19-70 16,-36 52-16,17-52 16,1 52-16,-18-17 15,0 70 1,0 1-16,0-1 16,0 36-1,-18-1-15</inkml:trace>
  <inkml:trace contextRef="#ctx0" brushRef="#br0">25277 14005 0,'17'18'16,"1"17"-16,-1 0 16,19 36-16,-19-18 15,19 0-15,-1-18 16,-17-17-16,-1-1 0,18 1 15,18-36 1,-17 1-16,34-36 16,-34 18-16,16-18 15,-34 17-15,0 19 16</inkml:trace>
  <inkml:trace contextRef="#ctx0" brushRef="#br0">19473 16510 0,'18'18'15,"0"35"1,-1-1-16,19 72 16,-19-36-16,18 0 0,1 53 15,-19-70 1,1-18-16,0-18 0,-1 18 15,1-35-15,0-18 16,-1-18 0,-17 0-16,35-70 0,-35 35 15,18 0-15,0-88 16,-1 71-16,-17-1 16,18-35-16,-18 71 15,0-18-15,-18 53 31</inkml:trace>
  <inkml:trace contextRef="#ctx0" brushRef="#br0">20249 16845 0,'36'0'15,"-19"0"-15,36 0 16,-17-17-16,69-1 15,-52 0-15,0 1 0,53-19 16,-53-17 0,-35 36-16</inkml:trace>
  <inkml:trace contextRef="#ctx0" brushRef="#br0">20655 16598 0,'-35'53'15,"17"-18"-15,1 18 0,-54 71 16,18-18 0,0-18-1,53-53-15,-17 0 16</inkml:trace>
  <inkml:trace contextRef="#ctx0" brushRef="#br0">20373 16563 0,'0'18'16,"18"17"-16,-18 0 0,17 0 16,1 1-16,35 34 15,-18-34-15,0-1 0,1 0 16,17 18-16,-18-35 15</inkml:trace>
  <inkml:trace contextRef="#ctx0" brushRef="#br0">20937 16863 0,'53'0'16,"-17"0"-16,16 0 0,1-18 0,124 1 15,-89-19 1,-53 19-16,1-1 16,16-17-1</inkml:trace>
  <inkml:trace contextRef="#ctx0" brushRef="#br0">21431 16633 0,'-35'53'15,"0"-17"1,-1 17-16,-16 35 16,-19 18-1,18-36-15,35-35 0,18-17 16,0 0-16</inkml:trace>
  <inkml:trace contextRef="#ctx0" brushRef="#br0">21149 16669 0,'18'53'16,"17"35"-1,-17-53-15,35 53 16,-18-52-16,18-19 16,-18 19-16,18-1 15,-35-35-15</inkml:trace>
  <inkml:trace contextRef="#ctx0" brushRef="#br0">21625 16422 0,'71'0'16,"-18"0"-16,35 17 16,-53 1-16,1 0 15,-1-1-15,-18 19 0,1-19 16,-18 71-16,-18-52 15,-17 70-15,18-71 16,-19 53-16,36-70 16,0 17-1,18-17-15,17-1 16,0-17-16,1 0 16,-1 0-16,18 18 0,0 0 15,-36-18-15</inkml:trace>
  <inkml:trace contextRef="#ctx0" brushRef="#br0">26053 16563 0,'0'70'16,"17"19"-16,-17-36 15,18 52 1,-18-69-16,18-19 0,17 19 15,-18-19-15,19-17 16,-19-17-16,-17-1 16</inkml:trace>
  <inkml:trace contextRef="#ctx0" brushRef="#br0">26846 16087 0,'-17'0'16,"-1"17"-16,0 19 16,1-1-16,-36 88 15,18-52-15,-36 123 16,18-71-16,-35 89 15,53-124-15,-18 36 16,35-71-16,-17 17 16,35-52-16,0-1 15,0-34 1</inkml:trace>
  <inkml:trace contextRef="#ctx0" brushRef="#br0">26988 16616 0,'0'17'15,"17"36"1,-17 0-16,18 71 15,-18-71-15,17 0 16,1 0-16,-18-18 0,18 0 16,-1-17-16,1-1 0,17-17 15,1-17-15,-1-19 16,0 1-16,0-53 16,-17 35-16,0-53 15,-18 71-15,17 0 16,-17-18-1,0 35 1</inkml:trace>
  <inkml:trace contextRef="#ctx0" brushRef="#br0">13847 14764 0,'52'-18'16,"1"18"-16,53-18 15,-35 1-15,17 17 16,71-35-16,-71 17 16,88-17-1,-105 17-15,-18 0 0,0 18 0,17-17 16,-52 17 0,0 0-16,-36 0 15,0 17-15</inkml:trace>
  <inkml:trace contextRef="#ctx0" brushRef="#br0">14182 14358 0,'-71'53'16,"-17"18"-1,35-36-15,-35 53 16,35-53-16,18 18 16,-1-18-16,19 1 0,-1-1 15,36 36-15,17-36 16,0-17-16,18 17 0,0-18 15,88 1 1,-70 0-16,-1-18 0,-17 17 16,0-17-16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9T03:55:2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3722 9349 0,'17'0'31,"1"35"-15,0 35-1,-1-17-15,-17 0 0,0 53 16,0-71 0,0 1-16,0-19 0,0 1 15,0-36 1,0-52-1,0 34 1,0 1-16,0 0 0,18-36 16,0 54-16,-1-19 15,19 36-15,-19 18 16,1 35 0,-18-18-16,0 1 0,0 16 15,0-16 1,17-19-16,-17 19 15,0-19-15,18-17 16</inkml:trace>
  <inkml:trace contextRef="#ctx0" brushRef="#br0">4039 9084 0,'36'0'16,"-19"0"-16,1-18 0,17 18 16,0 0-1,-17-17-15,0 17 16,-1-18-16,-17 0 15</inkml:trace>
  <inkml:trace contextRef="#ctx0" brushRef="#br0">4145 9049 0,'-35'35'15,"17"0"1,18 1 0,0 17-1,0-18-15,18-18 0,0 1 16,17-18-1,-18 0 1,1 0 0</inkml:trace>
  <inkml:trace contextRef="#ctx0" brushRef="#br0">4269 9190 0,'0'35'15,"-18"-17"-15,18-1 0,0 1 16,18 0 0,-1-18-16,1 0 0,17-18 15,-35 0 1,18 18-16,-18-35 16,0 18-16,-18-1 0,18 0 15,-17 18-15,-19-17 16,19 17-16,17 17 0,-18-17 15,18 18-15</inkml:trace>
  <inkml:trace contextRef="#ctx0" brushRef="#br0">4427 9102 0,'18'-18'0,"0"0"15,-1 18 1,1-17-16,0 17 16,-1 0-16,1 17 15,-18 1-15,0 0 16,17 17-16,-17-17 16,0 17-16,0-17 15,0-1-15,0 1 0,0-1 0,0 1 16,0 0-1,-35-18-15,18 0 16,-1 0-16,-17-18 16,-1 0-1</inkml:trace>
  <inkml:trace contextRef="#ctx0" brushRef="#br0">4621 9419 0,'18'0'15,"17"0"1,-17 0-16,0 0 16</inkml:trace>
  <inkml:trace contextRef="#ctx0" brushRef="#br0">4604 9560 0,'17'18'16,"36"-18"-1,0 0 1,-35 0-16</inkml:trace>
  <inkml:trace contextRef="#ctx0" brushRef="#br0">4957 9225 0,'17'0'15,"18"18"1,-17-1-16,35 19 16,-35-19-16,-1 36 15,1-17-15,-18-1 16,0 0-16,0 0 0,-18-17 16,18 17-16,0-17 0,-17 17 15,17-17 1,35-1-1,0 1-15,0-18 16,18 18-16,-35-18 16,17 17-16,-17-17 15</inkml:trace>
  <inkml:trace contextRef="#ctx0" brushRef="#br0">8237 9296 0,'0'17'15,"0"89"1,18-53-16,-18 53 16,0-53-16,0-18 15,0-17-15,0 17 16,18-35-16,-18-18 15,0-52 1,0 35-16,17-36 16,-17 36-16,18 17 15,17 0-15,-17 18 16,-1 18-16,1 0 16,0-1-16,-1 19 15,1 17-15,-18-18 16,18-18-16,-18 1 0,17 0 15,1-18 1</inkml:trace>
  <inkml:trace contextRef="#ctx0" brushRef="#br0">8678 9172 0,'53'0'16,"0"-17"-1,-18-1-15,1 0 16,-19 18-16,1-17 15</inkml:trace>
  <inkml:trace contextRef="#ctx0" brushRef="#br0">8749 9190 0,'0'35'0,"0"0"15,18 1 1,-1-36-16,1 35 15,-1-35-15,1 0 0,0 0 16,17 0-16,-17 0 16</inkml:trace>
  <inkml:trace contextRef="#ctx0" brushRef="#br0">8961 9137 0,'0'53'16,"0"0"-16,0-18 15,17 0 1,1-35 0,-1 0-16,-17-17 15</inkml:trace>
  <inkml:trace contextRef="#ctx0" brushRef="#br0">9084 9102 0,'18'-18'16,"-1"18"-16,1 0 16,0-18-1,-1 18-15,1 18 16,17 17-1,-35-17-15,18 17 16,-1-17 0,-17 0-16,0-1 0,0 1 15,0-1-15,-17 1 16,-1 0-16,1-18 16,-1 17-16,0-17 15,1 0-15</inkml:trace>
  <inkml:trace contextRef="#ctx0" brushRef="#br0">9472 9366 0,'18'0'0,"-1"0"16,1 0 0,0 0-16,-1 0 15</inkml:trace>
  <inkml:trace contextRef="#ctx0" brushRef="#br0">9454 9472 0,'18'35'15,"0"-35"-15,-1 0 16,19 0-16,-19 0 16,36 0-16</inkml:trace>
  <inkml:trace contextRef="#ctx0" brushRef="#br0">9825 9119 0,'35'-17'16,"18"17"0,-35 0-16,17 35 15,0 0-15,-35 1 0,0-1 16,-17 35 0,-19 1-16,36-36 15,-17 36-15,17-54 16,0 1-16,53 35 15,-36-53-15,19 18 16,-1-1-16,0-17 0,36 0 16,-18 18-1</inkml:trace>
  <inkml:trace contextRef="#ctx0" brushRef="#br0">5256 10848 0,'-17'35'15,"17"0"-15,0 36 16,0 88 0,0-71-16,0 124 15,17-107-15,1 37 16,0-89-16,-1-18 0,36 0 15,-35-17-15,17-18 16,-17-18-16,17-35 16,-17 18-16,-1-36 15,-17 54-15,0-19 16,0 19-16,18 17 16,0 53-1,-1-36-15,-17 19 0,53 34 16,-35-35-16,52 1 15,-52-36 1,17 0-16,36-36 16,-36-16-1,-17 16-15,-18-52 0,0 53 16,-18-1-16,-17-34 16,17 35-16,1-1 15,17 19-15,-18-36 16</inkml:trace>
  <inkml:trace contextRef="#ctx0" brushRef="#br0">6103 10777 0,'18'0'31,"-1"0"-31,19-17 16,-1 17-16,18 0 16,-18 0-16,18-18 15,-35 18-15,-1 0 16</inkml:trace>
  <inkml:trace contextRef="#ctx0" brushRef="#br0">6174 10883 0,'17'71'16,"1"17"-1,35-17 1,-36-54-16,1 1 15,35-1-15,-35-17 16,35-17-16</inkml:trace>
  <inkml:trace contextRef="#ctx0" brushRef="#br0">6579 10813 0,'0'17'31,"0"1"-15,0 0-16,0 17 15,0 0 1,0 0-16,0 1 16,0-19-16,0 1 0,18 0 15,-18-1-15,18 1 16,-1-18 0,1 0-16</inkml:trace>
  <inkml:trace contextRef="#ctx0" brushRef="#br0">6720 10724 0,'18'0'31,"0"0"-31,17 0 15,-17 0 1,17 18-16,-17-18 16,17 35-16,-35 1 15,17 17-15,-17-36 16,0 54 0,18-36-16,-18 36 15,0-54-15,0 19 0,18-1 16,-18-18-1,17-17 1,-34 0-16,-1 0 16,-17 0-16,-18 0 15,18 0-15</inkml:trace>
  <inkml:trace contextRef="#ctx0" brushRef="#br0">7479 11218 0,'18'0'15,"-1"0"1,18 18-16,18-18 16,-17-18-16,-1 18 15,-17 0-15,17-17 16,-18 17-16,1 0 16,-36 0-1</inkml:trace>
  <inkml:trace contextRef="#ctx0" brushRef="#br0">7497 11412 0,'35'18'16,"18"-18"-1,17 0-15,-52-18 16,35 18-16</inkml:trace>
  <inkml:trace contextRef="#ctx0" brushRef="#br0">8555 10742 0,'18'0'0,"34"-18"15,-34 1-15,35-1 16,-18 18-16,18-17 16,-18 17-16,-17 0 15,0 0-15,17 0 16</inkml:trace>
  <inkml:trace contextRef="#ctx0" brushRef="#br0">8573 10742 0,'0'18'15,"0"-1"-15,0 54 16,0-36-16,17 18 15,-17 0-15,18 18 0,-1 70 16,-17-71-16,18 54 16,-18-54-16,0 54 15,0-71 1,0 53-16,0-54 16,18 37-1,-18-72-15,17 19 0,19-1 16,17 0-1,-36-35-15,36 18 16,-35-18-16,17 0 0,0 0 16,-17 0-1</inkml:trace>
  <inkml:trace contextRef="#ctx0" brushRef="#br0">10866 10654 0,'17'0'31,"18"0"-15,36-18-1,-36 18-15,1 0 0,17-17 16,-36 17-16,18 0 15,-17 0-15,0 17 16,-18 1 0,0 17-1,17 18-15,-17-18 16,0 71-16,0-53 16,0 18-16,18-1 0,-18 18 15,18 71-15,-1 18 16,-17-107-16,18 1 15,0 52 1,-18-70-16,17-18 0,-17 18 16,0-17-16,0-1 0,0 35 15,0-52 1,-17 0-16,-1-1 0,0-17 16,-17 18-16,17-36 15,-17 18-15,0-17 16,0-1-16,-36 0 15,18 1-15,-35 17 16,53 0-16</inkml:trace>
  <inkml:trace contextRef="#ctx0" brushRef="#br0">9313 10689 0,'-35'0'0,"17"0"16,1 18-16,-18-1 0,-1 36 15,19-17-15,-1 34 16,18-35-16,18 18 0,-1-17 15,1-19-15,35 36 16,-18-53-16,0 0 16,54 0-16,-72-17 15,18-19-15,1-17 16,-19 18-16,-17 17 16,-35-52-16,17 52 15,-17-17-15,-18 0 16,36 17-16,-19 18 0,19 0 15</inkml:trace>
  <inkml:trace contextRef="#ctx0" brushRef="#br0">10231 10689 0,'-36'35'16,"1"18"-16,17-17 16,1-1-16,17 53 15,17-53-15,1 1 16,17-19-16,1 19 0,34-19 15,-35-17-15,54-35 16,-54 17-16,0 1 16,0-54-16,-35 36 15,0 0-15,-35-36 16,0 53-16,0-17 0,-54 17 16,36 18-1,1 0-15,-54 36 16,53-19-16</inkml:trace>
  <inkml:trace contextRef="#ctx0" brushRef="#br0">9296 11553 0,'-36'0'15,"-16"0"1,34 18-16,0 17 16,1 18-16,17-17 0,0-1 0,17 0 15,36 18 1,18 0-16,-36-53 15,53 0-15,-53 0 16,1-18-16,17-17 16,-18 0-16,-35 0 0,18-18 15,-36 17 1,0 1-16,-35-18 16,18 18-16,0 17 0,-18 1 15,35 17-15,1 0 16</inkml:trace>
  <inkml:trace contextRef="#ctx0" brushRef="#br0">10301 11501 0,'-35'0'0,"0"0"16,17 0-16,-35 17 16,35 18-16,1-17 15,17 17-15,0 18 0,17 18 16,19-36-16,-1-17 15,18 17-15,0-17 0,35-1 16,-35-17-16,35-35 16,-53 17-1,-17-17-15,0 18 0,-18-19 0,-18-34 16,0 34 0,-70-17-16,18 36 15,-1-1-15,-88 18 16,89 18-16,-54 52 15</inkml:trace>
  <inkml:trace contextRef="#ctx0" brushRef="#br0">13317 10513 0,'0'17'15,"18"36"1,0 0-16,17 71 16,-17-54-16,-1 71 15,1-88-15,-18 0 16,0 18-16,0-54 15,0 1-15,0-36 32,35-34-32,-17 34 15,35 0 1,-18 18-16,0 18 0,18 52 16,-18-34-16,-35-1 15,18 36-15,-18-54 16,-18 36-16,-17-53 15,-18 18-15,18-1 16,-36-17 0,36-17-16,-18-1 15,36 0-15,17-17 16</inkml:trace>
  <inkml:trace contextRef="#ctx0" brushRef="#br0">13829 10372 0,'18'0'31,"17"-18"-15,0 18-16,-17 0 0,52-18 16,-34 18-1,-19-17-15,1 17 0,-1 0 16,-17-18-16</inkml:trace>
  <inkml:trace contextRef="#ctx0" brushRef="#br0">13864 10460 0,'0'53'16,"0"-36"-16,0 19 0,18-19 15,-1 19-15,1-1 16,35-17-16,-35-1 15,35-17 1,-36 0-16,18 0 16</inkml:trace>
  <inkml:trace contextRef="#ctx0" brushRef="#br0">14199 10495 0,'0'18'0,"18"35"16,-18-36-16,18 19 0,-1-1 16,1-35-16,17 18 15</inkml:trace>
  <inkml:trace contextRef="#ctx0" brushRef="#br0">14411 10336 0,'18'36'15,"17"-19"1,-35 1-16,35 0 16,-35-1-16,35 36 15,-35-35-15,18 35 16,-18-18-16,0-17 16,-18 17-16,18-17 15,-17-18-15,-1 0 16,1 0-1,-1 0-15,0 0 16,18-18-16</inkml:trace>
  <inkml:trace contextRef="#ctx0" brushRef="#br0">14605 10989 0,'18'18'16,"-1"-18"-16,36 0 16,0-18-1,-35 18-15,-1 0 0</inkml:trace>
  <inkml:trace contextRef="#ctx0" brushRef="#br0">14587 11236 0,'36'18'16,"17"-18"-16,-18-18 15,18 0-15,-18 1 16</inkml:trace>
  <inkml:trace contextRef="#ctx0" brushRef="#br0">15011 10460 0,'17'0'0,"1"-18"16,70-17 0,-35 17-16,-18 1 15,18-1-15,-17 0 0,-1 18 0,0-17 16,-17-1 0</inkml:trace>
  <inkml:trace contextRef="#ctx0" brushRef="#br0">15187 10566 0,'18'106'16,"-1"35"0,-17-53-16,0 0 15,0 0-15,0 71 16,18-88-16,-18 52 15,0-52-15,35 17 16,-17-53-16,17 36 16,-17-54-16,35 19 15,-18-36-15,-17 0 16,17 17-16,-17-17 0,-1 0 16,19 0-16</inkml:trace>
  <inkml:trace contextRef="#ctx0" brushRef="#br0">15663 10478 0,'-17'52'16,"-1"37"-16,18-19 16,18 1-1,17-54-15,0 19 0,36-19 16,-18-17-1,-18 0-15,0-53 16,-17 36-16,-18-54 16,0 36-16,-18 0 15,-17-36-15,0 36 16,-18-18-16,35 35 16,-17 1-16,17 17 15</inkml:trace>
  <inkml:trace contextRef="#ctx0" brushRef="#br0">15699 11289 0,'0'53'16,"17"17"-16,1 1 16,17-36-16,0 18 15,1-35 1,-1-1-16,18-17 0,-18 0 16,-17-17-16,-1-36 15,1 35-15,-18-17 16,-18 17-16,1-17 0,-1 17 15,-35-35-15,18 18 16,0 18-16,-1 17 0,19-18 16,-18 36-16,17-18 15,36 17 1</inkml:trace>
  <inkml:trace contextRef="#ctx0" brushRef="#br0">16122 10301 0,'18'0'16,"17"-18"-1,0 18-15,18-17 16,-18 17-16,-17 0 0,0 0 16,-1 0-16,19 35 15,-36 0-15,17 54 16,-17-36-16,0 17 0,18 89 15,-18-71 1,0 106-16,0-88 16,0 70-16,0-88 15,0 54-15,0-90 16,-18 37 0,18-54-16,0-17 0,0 17 15,0-17-15,0-1 16,-17-17-16,17 18 0,-18-18 15,0-18-15,-17 1 16,17-1-16,-70-17 16</inkml:trace>
  <inkml:trace contextRef="#ctx0" brushRef="#br0">13494 11183 0,'0'-18'16,"0"1"-1,17 17 1,-17-18-16,0 36 47,-17-1-32,17 19-15,-18-1 16,18 0-16,0-17 16,0 0-16,0 34 15,0-34-15,18 0 16,-1-1-16,1-17 15</inkml:trace>
  <inkml:trace contextRef="#ctx0" brushRef="#br0">13811 12065 0,'36'18'15,"-19"-1"-15,18 36 16,-17-18-16,17 1 16,18 17-16,-17-36 15,-1 1-15,0 35 16,0-35-16,-35-1 16,18 1-16</inkml:trace>
  <inkml:trace contextRef="#ctx0" brushRef="#br0">13776 12294 0,'-18'0'16,"18"-17"-16,0-1 16,0-35-16,18 35 15,-18-52-15,18 52 16,-1-35-1,-17 18-15,18 0 16,0 17-16,-1 1 16,1 17-1,17 0-15,0 0 16,18 17-16,-35 1 16,17-18-16</inkml:trace>
  <inkml:trace contextRef="#ctx0" brushRef="#br0">6315 12047 0,'0'18'16,"17"0"-16,1-1 16,35 36-1,35-18 1,-53-17-16,54 17 15,-72-17-15,19 17 16,-19-35-16</inkml:trace>
  <inkml:trace contextRef="#ctx0" brushRef="#br0">6262 12206 0,'-18'0'16,"36"-18"15,-1-17-15,-17 18-16,0-36 15,0 17-15,0 19 16,-17-36-16,17 35 15,0 1-15,0-1 16,0 36 0,53-18-1,-18 0-15,36 0 16,-36 17-16</inkml:trace>
  <inkml:trace contextRef="#ctx0" brushRef="#br0">5874 13829 0,'0'-18'0,"0"1"15,-18-1 1,18 0-16,-18-17 16,1 35-16,-18-18 15,-1 18-15,-17 36 16,0-1-16,36 0 16,-18 18-16,-1 0 0,19 53 15,-1-53-15,18 0 16,18-18-16,-18 0 0,35 18 15,0-35-15,18 0 16,-18-18 0,18-18-16,-17 0 15,-1-35-15,-18 18 16,1-18 0,-18 18-16,0-36 15,-18 54-15,1-36 16,17 35-16,-18 0 15,36 36 1,-1 17 0,-17-17-16,36 17 0,-19-17 15,1 0-15,0 17 0,17-18 16,18 19-16,-35-19 16,17-17-16,0-17 15</inkml:trace>
  <inkml:trace contextRef="#ctx0" brushRef="#br0">6015 13282 0,'18'0'32,"-1"0"-32,36 18 15,-35-18-15,-1-18 0,19 18 16,-19 0-16,19 0 15,-19 0-15</inkml:trace>
  <inkml:trace contextRef="#ctx0" brushRef="#br0">6068 13317 0,'0'36'16,"0"-19"-1,0 19-15,17 16 16,-17-16-16,18 17 16,0-36-16,-1 36 15,1-53-15,0 18 16,-1 0-16,1-18 15,17 0-15,-17 0 16</inkml:trace>
  <inkml:trace contextRef="#ctx0" brushRef="#br0">6421 13370 0,'0'36'16,"0"-1"0,0-18-16,17 19 15,-17-19-15,18 1 16,-18 0-16,0-1 15,17 1-15</inkml:trace>
  <inkml:trace contextRef="#ctx0" brushRef="#br0">6562 13229 0,'17'35'0,"1"-17"15,0 0 1,-1-18-16,36 17 16,-35-17-16,17 0 15,-17 0-15,-1 18 16,1 0-1,-18 52-15,18-52 16,-1 52-16,-17-34 16,18 17-16,-18-36 15,18 1-15,-18 0 16,-18-18-16,0 0 16,-17-18-1,17 18-15,1-18 16,-1 1-16,0 17 15,1 0 1</inkml:trace>
  <inkml:trace contextRef="#ctx0" brushRef="#br0">6579 14199 0,'0'36'16,"0"17"0,18-36-16,-18 1 15,0 17-15,18 0 16,-18 1-16,0-19 0,0 19 15</inkml:trace>
  <inkml:trace contextRef="#ctx0" brushRef="#br0">7602 13847 0,'-17'0'16,"-1"-18"-16,0 18 15,1 0 1,-18 0-16,17 0 15,-17 35 1,17 0-16,0-17 0,18 53 16,0-36-16,0 0 0,18 36 15,0-54 1,17 19-16,0-36 16,0 0-16,1 0 15,-19-36-15,1 1 16,0 0-16,-18-18 15,0 18-15,-18-18 16,18 35-16,0 0 16,-18 1-16,18 34 15,18 36 1,0-17-16,17 17 16,0-18-1,18 18-15,-18-36 16,18 1-16,-35-18 15,0 0-15</inkml:trace>
  <inkml:trace contextRef="#ctx0" brushRef="#br0">7920 13264 0,'18'-17'0,"-1"17"15,1 0-15,17 0 16,0-18-16,-17 18 15,17 0-15,-17-17 16</inkml:trace>
  <inkml:trace contextRef="#ctx0" brushRef="#br0">7955 13353 0,'18'53'16,"-18"17"0,0-52-16,35 35 15,0-18-15,-17-35 0,0 18 16,17-1-16,0-17 16,-17 0-16</inkml:trace>
  <inkml:trace contextRef="#ctx0" brushRef="#br0">8237 13353 0,'0'17'15,"0"1"1,0 0 0,0-1-1,0 1 1,0-1-16,18 1 16,-18 0-1,0-1 16</inkml:trace>
  <inkml:trace contextRef="#ctx0" brushRef="#br0">6914 13864 0,'18'0'16,"17"0"-1,-17 0-15,17 0 16,1 0-16,-1 0 16,-18 0-16,1 0 0,0 18 15</inkml:trace>
  <inkml:trace contextRef="#ctx0" brushRef="#br0">6950 13988 0,'35'17'16,"-17"-17"-16,35 18 15,-36-18-15</inkml:trace>
  <inkml:trace contextRef="#ctx0" brushRef="#br0">8343 13264 0,'18'0'15,"-1"0"1,1 0-16,17-17 15,1 17 1,-19-18-16,19 18 16,-19 0-16,1 18 15,-18-1-15,0 36 16,0-35-16,18 35 16,-18-18-16,17-17 0,-17 17 15,18-17-15,-18 17 16,17-17-16,-17-1 15,-17-17 1,-1 0 0,1 0-16,-19-17 15,1 17-15,17 0 16,-17 0-16</inkml:trace>
  <inkml:trace contextRef="#ctx0" brushRef="#br0">8149 14076 0,'18'17'15,"-1"-17"1,19 0-16,17 18 15,-36-18-15,19 18 16,-36-1-16,0 19 16,-18-19-16,-17 36 15,17-35-15,0 17 16,1-17-16,17-1 16,17-17-1,1 0-15,35 0 16,-35 0-16,17 0 15</inkml:trace>
  <inkml:trace contextRef="#ctx0" brushRef="#br0">9525 4392 0,'-18'0'0,"36"-18"31,35-52-15,-18 35-16,18-18 0,18-18 15,-1 1-15,1-19 0,88-52 16,-71 53-16,-18 18 16,54-54-16,-89 89 15,-17 0-15,-18 17 16,-18 18 0,0 18-16</inkml:trace>
  <inkml:trace contextRef="#ctx0" brushRef="#br0">9719 3828 0,'-35'35'16,"-1"35"0,1 19-1,18-54-15,-1 53 16,0-17-16,18-36 16,18-17-16,0 17 15,17-35-15,35 0 16,-34 0-16,52-35 15,-35 17-15,17-17 16,-52 35-16,0 0 16</inkml:trace>
  <inkml:trace contextRef="#ctx0" brushRef="#br0">9384 7461 0,'0'-17'47,"35"-19"-31,-17 1-1,17 0-15,36-71 0,-36 35 16,71-70 0,-36 53-16,36-88 15,-53 105-15,18-35 16,-36 53-16,-35 36 0,18-19 15,-18 19 1,0 34-16,-18-17 0</inkml:trace>
  <inkml:trace contextRef="#ctx0" brushRef="#br0">9278 7144 0,'18'-18'15,"-18"0"-15,17 1 16,-17-1-16,0 36 16,0 17-1,18 18-15,-18 35 16,0-52-16,0 16 16,0-16-16,18-1 0,-18 0 15,53 1 1,-36-36-16,18 0 0,36-18 15,-18 0-15,35-35 16,-53 18 0,1 17-16,-1 1 15</inkml:trace>
  <inkml:trace contextRef="#ctx0" brushRef="#br0">13123 13882 0,'-35'0'0,"17"0"15,-17 0-15,18 17 16,-1 1-16,0 17 15,1 18 1,17-17-16,0 16 16,0-34-16,17 17 15,1-17-15,17 0 16,-17-18-16,-1 0 0,1-36 16,0 1-1,-1 0-15,-17 17 16,18-52-16,-18 17 15,0 17-15,0-16 0,0-19 16,0 18-16,0-70 16,-18 52-16,1 18 15,-1 0-15,0 0 0,-17 0 16,18 53 0,17 18-16,0 17 15,0 71-15,17-53 16,1 0-16,-1 0 0,19 0 15,17 35 1,-18-53-16,0 36 16,0-54-16,-17 19 0,0-19 15,-1 1-15,-17 0 16,18-18-16</inkml:trace>
  <inkml:trace contextRef="#ctx0" brushRef="#br0">13529 13723 0,'-35'-18'15,"17"18"1,36 0-1,-1 0 1,36 0-16,18 0 16,-36 18-1,36-18-15,-54 18 16,19-1-16,-19 1 16,-17 17-16,-17 1 15,-19 16-15,19-16 16,-1 17-1,0-36-15,18 19 0,0-19 16,18 18-16,-18-17 16,53 17-16,-35-17 15,17-18-15,-17 0 0,17 0 16,0 0 0,-17 0-16</inkml:trace>
  <inkml:trace contextRef="#ctx0" brushRef="#br0">13564 13952 0,'18'0'0,"35"-17"15,-18-1-15,36 18 16,-36 0-1,-17 0-15,-1 0 16</inkml:trace>
  <inkml:trace contextRef="#ctx0" brushRef="#br0">14005 13247 0,'18'0'0,"0"-18"16,-1 18-16,18 0 15,-17 0-15,17-17 16,-17 17 0,0 0-16</inkml:trace>
  <inkml:trace contextRef="#ctx0" brushRef="#br0">14041 13353 0,'0'53'16,"17"-1"-1,1-16-15,17-1 16,-17-17 0,-1-18-16,19 0 15</inkml:trace>
  <inkml:trace contextRef="#ctx0" brushRef="#br0">14252 13423 0,'0'53'15,"0"-35"1,0-1-16,18 19 15,0-19-15</inkml:trace>
  <inkml:trace contextRef="#ctx0" brushRef="#br0">14393 13264 0,'18'18'0,"0"-18"15,17 18 1,-17-18-16,-1 0 16,1 35-1,-18-17-15,35 35 16,-35-36-16,0 18 0,18-17 15,-18 35-15,0-35 16,0 17-16,0-17 16,-18-18-1,0 0 1,1-18-16,-18 0 16,17 18-1</inkml:trace>
  <inkml:trace contextRef="#ctx0" brushRef="#br0">14358 14146 0,'18'53'16,"-18"-17"-16,17 34 15,-17-52-15,0 17 0,0-17 16,0-1-16,-17 1 16</inkml:trace>
  <inkml:trace contextRef="#ctx0" brushRef="#br0">15522 13758 0,'0'18'16,"36"-18"-16,-1 0 15,0 0-15,0 0 16,1 0-16,52 0 16,-53 0-16,-17 0 0,-1 0 15</inkml:trace>
  <inkml:trace contextRef="#ctx0" brushRef="#br0">15646 13935 0,'70'17'16,"1"1"-1,-36-18-15,36 0 16</inkml:trace>
  <inkml:trace contextRef="#ctx0" brushRef="#br0">16704 13917 0,'-35'-18'0,"17"18"16,-52 0-1,34 0-15,-52 18 16,70 17-16,-34 18 16,34 0-16,18 18 15,18-54-15,34 36 16,-16-53-16,52-17 15,-35-19-15,53-34 16,-71 17-16,18-71 16,-35 54-16,-1-54 15,-34 54-15,-19-71 16,1 70-16,0 18 16,-36-35-1,53 53-15,-17 35 0,18 0 16,-1 70-16,18-17 15,18 106-15,-1-53 16,54 70-16,-36-105 16,53 52-1,-35-70-15,18 18 16,-36-36-16,36-17 16,-54-18-16</inkml:trace>
  <inkml:trace contextRef="#ctx0" brushRef="#br0">17004 13653 0,'0'0'0,"18"0"15,34 0-15,-16 0 16,34 0-16,-17 17 15,18 18 1,-54-35-16,1 53 0,-36-17 16,-17 34-1,17-35-15,-17 18 16,18-17-16,17-1 0,-18 18 16,36-18-16,17 0 15,0-35-15,18 0 16,-35 0-16,35-17 15,-53-1-15,0 0 16</inkml:trace>
  <inkml:trace contextRef="#ctx0" brushRef="#br0">17110 13935 0,'17'17'15,"19"-17"-15,-19 18 16,19-18-16,-1 0 0,18 0 15,-18 0-15,36-18 16,-36 1-16,-17-1 0</inkml:trace>
  <inkml:trace contextRef="#ctx0" brushRef="#br0">17445 13088 0,'18'-18'15,"-1"18"-15,1 0 0,-1 0 16,1 0-16,17 0 0,-17 18 15,35-18-15,-18 0 16,0 0 0</inkml:trace>
  <inkml:trace contextRef="#ctx0" brushRef="#br0">17533 13176 0,'0'88'16,"0"-52"-16,18 17 16,-18-18-16,0-17 0,35 17 15,-35-18-15,35-17 16,-17 0-16,17-35 16,-17 18-1,-1-1-15</inkml:trace>
  <inkml:trace contextRef="#ctx0" brushRef="#br0">17762 13264 0,'-17'36'0,"17"-1"16,0 18-1,0-35-15,0-1 0,17 1 16,-17-1-1,18-17-15,-18-17 16</inkml:trace>
  <inkml:trace contextRef="#ctx0" brushRef="#br0">17868 13106 0,'18'0'0,"-1"0"15,1 17-15,0-17 16,-1 36-16,-17-1 16,18 0-1,0 0-15,-18-17 0,17 35 16,1-18 0,0-17-16,-18 0 0,-18-1 15,18 1 1,-18-18-16,1 0 15,-1-18-15,0 1 16,1 17-16,-1-18 16</inkml:trace>
  <inkml:trace contextRef="#ctx0" brushRef="#br0">17657 14041 0,'17'17'94,"18"1"-78,-17-1-16,17 1 15,-17-18-15,17 35 16,-17-35-16,-18 53 16,-18-35-16,1 53 15,-19-54-15,19 18 16,-1-17-16,18 0 15,0-1-15,35 1 16,-17 0-16,17-18 16,-17 0-16,17 0 15</inkml:trace>
  <inkml:trace contextRef="#ctx0" brushRef="#br0">11553 5574 0,'18'0'0,"-18"-18"16,18 1-16,17-36 15,0 17-15,36-52 16,-18 35-16,-18-17 16,18 17-16,0 0 0,0 0 15,-18 0-15,0 18 0,1 0 0,-1-36 16,-17 53 0,-18 1-16,-18 17 15</inkml:trace>
  <inkml:trace contextRef="#ctx0" brushRef="#br0">11642 5115 0,'0'18'16,"-18"35"0,0-18-16,1 71 15,17-71-15,-18 71 16,18-71-16,0 1 16,0-1-16,35-17 15,1-1 1,-1-17-16,0-17 0,36-1 15,-1 0 1,-52 18-16</inkml:trace>
  <inkml:trace contextRef="#ctx0" brushRef="#br0">11589 7444 0,'17'0'31,"19"53"-31,-19-18 15,19 0-15,17 36 16,-18-36-16,18 18 0,17 35 16,-34-53-16,16 36 15,-16-53 1,17-18-16,-36 0 16,1-18-16,-18 0 15</inkml:trace>
  <inkml:trace contextRef="#ctx0" brushRef="#br0">11571 7885 0,'0'0'0,"0"-18"15,18-53-15,-18 18 16,17 1-16,1-54 16,-18 53-16,18 0 15,-18-53-15,17 71 16,-17 0-16,18-1 16,-18 19-16,18 17 0,17 17 15,-17 19-15,34 16 16,-16-34-1,-1 0-15,36-1 16</inkml:trace>
  <inkml:trace contextRef="#ctx0" brushRef="#br0">13653 3704 0,'-18'-53'15,"18"36"-15,0-1 0,-18 18 16,36 18-1,-18 87 1,18-34-16,-18 70 16,17-88-16,1 0 15,17 35-15,-17-70 16,-1-1-16,36-17 16,-35-17-16,0-18 15,-1-1-15,-17 1 0,18 0 16,-18-1-16,0 19 15,0-1-15,0 36 16,0 17-16,35 53 16,-17-52-16,-1-1 15,54 18-15,-1-53 16,-17 0-16,-17-18 16,-19-17-16,19-53 15,-19 52-15,-34-70 16,-19 71-16,19 0 15,-36-36-15,35 54 16,0-19-16</inkml:trace>
  <inkml:trace contextRef="#ctx0" brushRef="#br0">14288 3263 0,'17'-17'15,"36"17"1,0-18-16,-35 0 15,35 18-15,-36-17 16,1 17-16</inkml:trace>
  <inkml:trace contextRef="#ctx0" brushRef="#br0">14376 3316 0,'0'18'0,"0"52"15,0-52-15,0 17 16,17 1-16,36-1 15,-35-35-15,35 17 16,-18-17-16,0-17 16,-17-1-16</inkml:trace>
  <inkml:trace contextRef="#ctx0" brushRef="#br0">14570 3298 0,'0'0'0,"17"0"0,1 0 16,0 0-16,-1 0 16,1 0-16,-18 18 15,18 0-15,-18-1 0,0 1 0,0 0 16,0 35 0,0-36-16,0 1 0,0 0 15,17-18 1,1 0-16,17-18 15,-35 0 1</inkml:trace>
  <inkml:trace contextRef="#ctx0" brushRef="#br0">14852 3157 0,'0'-17'32,"18"17"-17,-1 0 32,-17 17-31,18-17-16,0 0 15,-1 0 1,1 18 0,-18 0-16,17-1 15,1 19-15,0 16 16,-1-34-16,1 35 15,-18-18-15,18 1 16,-18-19-16,0 1 16,-18 0-16,0-18 15,1 0 1,-19 0-16,19-18 16,-1 18-1</inkml:trace>
  <inkml:trace contextRef="#ctx0" brushRef="#br0">15134 3739 0,'0'18'0,"35"-18"16,-17 0-1,17 0-15,1 0 0,17 0 16,-18 0-16,-18 0 16,1 0-16,0 0 15</inkml:trace>
  <inkml:trace contextRef="#ctx0" brushRef="#br0">15205 3916 0,'35'17'16,"18"-17"0,-35 0-16,17-17 15,0 17-15</inkml:trace>
  <inkml:trace contextRef="#ctx0" brushRef="#br0">15893 3334 0,'17'0'32,"19"0"-17,16 0-15,-16 0 16,52 0-16,-53 0 0,1 0 16,-1 0-16,-18 0 15,19-18-15,-19 18 0,-17-18 16</inkml:trace>
  <inkml:trace contextRef="#ctx0" brushRef="#br0">15928 3440 0,'18'53'16,"-1"-1"-16,-17 54 15,0-53-15,18 18 0,-18 35 16,0-71-16,17 35 16,1-34-16,17-1 15,1-17-15,17-1 16,-18 1-16,0-18 16,-17 18-16,-1-18 15</inkml:trace>
  <inkml:trace contextRef="#ctx0" brushRef="#br0">16616 3669 0,'0'-18'16,"-18"36"30,-17 17-30,17 18 0,18-35-16,0 35 15,0-18-15,18 0 16,0-17-16,34-18 16,-34 0-16,35-18 15,-18 18-15,-17-17 16,0-1-16,-1-17 0,1-1 15,-18 19-15,0-1 16,-35-17 0,-1 17-16,1 1 15,0 17-15,17 0 16,0 0-16,18 17 16</inkml:trace>
  <inkml:trace contextRef="#ctx0" brushRef="#br0">17410 3722 0,'0'-18'16,"0"36"15,-18-1-15,18 1 0,0 17-1,0 1-15,18-19 0,-1 1 0,1 0 16,0-18-16,17 17 0,18 1 15,-18-18-15,-17 0 16,17-18-16,-17 18 16,-1-17-16,1 17 0,-18-18 15,17-35-15,-34 35 16,-1-35-16,1 36 16,-36-36-1,17 35-15,-17 1 16,18 17-16,18-18 15,-1 18-15,36 18 16</inkml:trace>
  <inkml:trace contextRef="#ctx0" brushRef="#br0">17780 3422 0,'35'-18'15,"1"18"1,-19-17-16,36 17 0,-35 17 16,35-17-1,-36 18-15,19-18 16,-36 18-16,17-1 15,-17 54 1,0-36-16,0 71 16,18-53-16,-18 70 15,18-70-15,-18 53 16,17-71-16,1 36 16,-18-53-16,0 17 15,0-18 1,-35-17-16,-1 0 15,19 0-15,-19 0 16,-52 0-16,35 0 16,0 0-16</inkml:trace>
  <inkml:trace contextRef="#ctx0" brushRef="#br0">8943 4180 0,'0'-17'32,"-18"-1"-17,18 1 1,-17 17-16,17-18 16,-36 0-16,19 18 15,-19-17 1,1 17-16,0-18 0,-18 18 15,18 0-15,-36 0 16,36 18 0,0-18-16,-1 17 0,1 1 0,0 0 15,-36 17 1,36-18-16,17 19 0,-35 17 16,18-18-16,0 35 15,17-34-15,-17 34 16,17-34-16,18 16 15,-17 19 1,17-18-16,0-18 0,-18 53 16,18-52-16,-18 17 15,18 17-15,0-35 16,18 54-16,0-54 16,-1 35-16,1-34 15,17 34 1,0-34-16,18 17 15,0-18-15,35 18 16,-52-36-16,70 19 16,-53-19-16,52 1 15,-34-18-15,52 0 16,-70 0-16,71-18 16,-71 1-16,35-36 15,-35 17-15,35-52 16,-53 53-16,1-18 15,-1 0-15,-18 0 0,1 0 16,17 0-16,-35-17 16,18 17-16,0 0 0,-18-35 15,0 35 1,-18 18-16,-17-54 0,-1 36 16,1 18-16,0-18 0,-53-53 15,52 36 1,-16 17-16,-1 18 0,0-1 15,-53 1-15,53 35 16,0 18-16,0-18 0,18 17 16,-36 36-1,54-35-15,-1 0 0,0-1 16,1 1-16</inkml:trace>
  <inkml:trace contextRef="#ctx0" brushRef="#br0">8819 7514 0,'-17'0'16,"-1"-17"-16,1-1 15,-1 0-15,0 1 16,1 17 0,-19-18-16,19 18 15,-36-18 1,35 1-16,-52 17 0,34 0 16,-52 0-1,35 17-15,-35 36 16,35-35-16,-35 70 15,35-53-15,18 1 0,-36 52 16,18 0 0,36-35-16,17 0 15,-18 0-15,18 53 16,0-53-16,0 17 0,0-17 16,18 0-16,35 70 15,-18-70-15,0 0 0,0 0 16,1 18-16,69 17 15,-52-35-15,71 0 16,-54-18-16,1-17 16,88-18-16,-71-18 15,88-17-15,-105-1 16,70-52 0,-88 35-16,53-35 0,-53 35 15,17-53 1,-35 53-16,-17 1 0,0-72 15,-18 54-15,-18-1 16,0 0-16,-52-87 16,17 105-16,0-18 0,-53-35 15,36 71 1,-1 17-16,-70-34 16,70 52-16,1-18 0,-1 18 15,18 0-15,-52 18 16,69-18-16,-17 35 15,36-18-15</inkml:trace>
  <inkml:trace contextRef="#ctx0" brushRef="#br0">22878 4639 0,'0'-35'0,"-36"-1"15,19 19-15,-19-1 16,1 1-16,0 17 0,0 0 16,-54 35-16,37 0 0,16 0 15,1 1-15,-18 52 16,53-53-16,18 53 15,17-52-15,0-19 16,71 36-16,-53-18 16,70 1-16,-87-19 15,-1 1 1,0 0-16,-35-1 0,0 19 16,-17-36-16,-54 17 15,36 1-15,-53-18 16,52 0-16,1 17 15,17-34-15</inkml:trace>
  <inkml:trace contextRef="#ctx0" brushRef="#br0">23036 5027 0,'0'18'0,"0"35"15,18-18-15,0 0 16,-1-17-16,36-1 16,-17-17-16,-19 0 0,54-17 15,-54-1 1,1-17-16,0 0 16,-18-1-16,0 1 15,0 17-15,-18 18 16,18 18-1,0 53-15,18-18 16,-1-1-16,1 19 0,0 0 16,-1-18-16,1 17 0,-1-17 15,1 0-15,-18-18 0,18 18 16,-36-18-16,0-17 16,1 0-16,-1-18 15,-35 0-15,18-18 0,0 0 16,-1 1-16,1-1 15,-18-35-15,18 18 16,17 0-16</inkml:trace>
  <inkml:trace contextRef="#ctx0" brushRef="#br0">23583 5045 0,'0'35'16,"0"0"-1,0-17-15,0 17 16,0-17-16,-17-18 0,17-18 16,0 1-16,17-36 15,-17 17 1,0-17-16,0 36 15,0-1-15,0 1 16,18 17-16,-18 35 16,17-18-1,-17 1-15,18 17 16,0-35-16,-18 18 16,17-18-16,1-18 15,-18 1 1,18-1-1,-1 0-15,1 18 16,0 0-16,-1 18 16,1 0-16,0-18 15,-18 17-15,17-17 0,-17 18 16,18 0 0,-18-1-16,-18-17 15</inkml:trace>
  <inkml:trace contextRef="#ctx0" brushRef="#br0">23954 5133 0,'0'53'16,"17"-18"-16,-17-17 15,18-18-15,-18-18 16,0-17 0,0-18-16,-18 35 15,18-17-15,0 0 16,18-1-16,0 19 16,-1 17-1,1 17-15,-1-17 0,1 36 16,-18-19-1,0 1-15,0 17 0,0-17 16,18 0 0,-1-18 15,1 0-31,0 0 16,-1 0-16,19 17 15,-19-17 1,1-17-16,17 17 0,-17-18 15,-1 18-15,1-35 16,-18 17-16,-18 0 16,-17 18-1,17 18-15,1-18 0,-1 18 16,1-1-16,17 19 16,0-19-16,17-17 15,18 35-15,-17-35 16,17 0-16,36 0 15,-53-17-15,35-1 16,-36 1-16,-17-1 16,0 0-16</inkml:trace>
  <inkml:trace contextRef="#ctx0" brushRef="#br0">24500 5027 0,'18'-18'16,"17"18"0,-17-17-16,17 17 0,18-18 15,-35 18-15,17-17 16,-17 17 0,-18-18-1</inkml:trace>
  <inkml:trace contextRef="#ctx0" brushRef="#br0">24553 4710 0,'18'88'16,"-18"-35"-16,18 0 0,-1 35 15,19 0 1,-19-53-16,1 1 0,-1-1 16,1-18-1</inkml:trace>
  <inkml:trace contextRef="#ctx0" brushRef="#br0">24836 5133 0,'17'53'16,"1"-36"-16,-1 19 16,1-19-16,0-17 15,-18-17 1,17-36 0,-17 35-16,0-17 0,18 17 15,-18-17-15,18 0 16,-18 17-16,35 0 15,-17 18 1,-1 18-16,-17 0 16,18-1-16,0 1 15,-1-18 1,1 0 0,17 0-1,-17 18 1,-1-1-16</inkml:trace>
  <inkml:trace contextRef="#ctx0" brushRef="#br0">25118 4886 0,'0'-18'16,"17"18"-16,-17-17 15,18 17-15,0 0 16</inkml:trace>
  <inkml:trace contextRef="#ctx0" brushRef="#br0">25312 5062 0,'0'36'15,"17"17"1,54 17 0,-18-35-16,-18-35 15,0 18-15,-17-18 16</inkml:trace>
  <inkml:trace contextRef="#ctx0" brushRef="#br0">5909 16439 0,'-53'-17'16,"35"17"-16,-17 0 0,-18 0 16,18 17-16,0 19 15,17-1-15,-17 36 16,35-36-16,0 18 16,17-36-1,36 19-15,-35-36 16,53-36-16,-36 1 15,18-71-15,-36 53 16,1-52 0,-18 52-16,0 0 0,-35-53 15,17 53-15,-35-35 16,18 35-16,17 18 16,-35-18-16,36 35 15,-1 0-15,18 54 16,35 69-1,-17-34-15,17 0 16,1-1-16,52 36 16,-53-53-16,18-18 0,-18-17 15,53 35 1,-70-53-16,17 17 0,-17-17 16,0 0-16</inkml:trace>
  <inkml:trace contextRef="#ctx0" brushRef="#br0">6262 15981 0,'-18'106'0,"36"0"16,-18-54-16,35 37 16,18-1-1,-18-71 1,1-17-16,-19-35 16,1 18-16,-18-36 15,0 17-15,0 19 16,-18-1-16,18 36 15,0 35 1,18-36-16,-1 19 0,36-19 16,-17 1-1,17-18-15,17-18 16,-35 1-16,1-36 16,-36 17-16,0-17 15,-18 36-15,0-18 16,1 17-16,-1-17 0,-35-1 15,36 36-15,-1-17 16,18-1 0</inkml:trace>
  <inkml:trace contextRef="#ctx0" brushRef="#br0">7285 16122 0,'18'0'78,"17"18"-62,0-18-16,53 0 16,-52 0-16,52 0 15,-53 0 1,36 0-16,-54 0 16</inkml:trace>
  <inkml:trace contextRef="#ctx0" brushRef="#br0">7408 16298 0,'53'18'16,"18"-18"-16,-18-18 15,-18 18-15,18-17 16,-35 17-1</inkml:trace>
  <inkml:trace contextRef="#ctx0" brushRef="#br0">8343 15610 0,'35'0'15,"-17"0"1,17 0-16,54-35 15,-54 18-15,18-1 0,-18 0 16,18 1 0,-18-1-16</inkml:trace>
  <inkml:trace contextRef="#ctx0" brushRef="#br0">8343 15610 0,'0'36'16,"0"-19"0,18 72-16,-18-37 15,17 1-15,1 124 16,-18-71-16,0 17 0,0 18 15,0 124-15,0-1 16,0-158-16,0-18 16,18 1-16,-1 34 15,-17-52-15,18-36 16,35 18-16,-18-18 16,36 0-16,-36-17 15,36-18 1,-36 0-16,35 18 0,-34-18 15,17 17 1,-36-17-16</inkml:trace>
  <inkml:trace contextRef="#ctx0" brushRef="#br0">9225 15822 0,'0'-18'31,"0"36"78,35 35-109,-35-18 16,36 36-16,-19-36 16,-17 0-16,18 1 0,0-19 15,17 36-15,-17-35 16,-1 0-16,1-1 16,-1-17-16,1 18 15,0-18-15,17-18 16,-17-17-16,-1 0 15,1-1-15,-18-17 16,0 36-16,0-54 16,0 54-1,-18-36-15,18 35 16,0 0 0,0 36-16,0 0 15,0 17 1,0-17-16,18 52 15,-18-35-15,18 18 16,-18-17-16,17-1 16,1 0-16,-1-17 15,1-18-15</inkml:trace>
  <inkml:trace contextRef="#ctx0" brushRef="#br0">10866 15822 0,'0'-18'15,"17"18"1,18 36-16,1 34 16,-1-17-16,0 35 15,-17-35-15,17 36 16,-17-72-16,17 18 15,-17-35 1,17-17 0,-17-1-16,17-52 15,-17 17-15,-18 0 0,35-35 16,-35 52 0,18 19-16,-18-19 15</inkml:trace>
  <inkml:trace contextRef="#ctx0" brushRef="#br0">9349 16898 0,'0'-18'15,"0"36"1,17 0-16,-17 17 15,18 0-15,-18 18 0,0-18 16,18 54-16,-18-54 16,0 0-16,17-17 0,1-18 15,-1 0 1,1-18-16,0 1 0,-1-19 16,1 19-16,0-54 15,-1 36-15,1 0 16,-18 17-16,0 0 0,0 36 31,18 52-15,-1-34-16,-17-1 0,18-17 15,-1 17-15,-17-17 16,18 17-16,17-18 0,-17-17 16,0 18-16</inkml:trace>
  <inkml:trace contextRef="#ctx0" brushRef="#br0">11077 16933 0,'-17'0'16,"17"18"-1,0 0-15,17 17 16,1 53-16,17 18 15,-35-53-15,35 35 16,-35-53-16,18 1 16,0-19-16,-1-17 0,1 0 15,17-17-15,-17-19 16,0-34-16,-1 34 16,1-52-1,-18 53-15,17-36 16,-17 36-16,0-18 15,0 36-15</inkml:trace>
  <inkml:trace contextRef="#ctx0" brushRef="#br0">11571 15522 0,'-18'0'15,"36"0"17,17-17-17,1 17-15,-19 0 0,19 0 16,-1 0-16,-17 0 16,17-18-16,0 18 0,0 18 15,-17-18-15,0 17 16,17 36-16,-35-18 15,0 18-15,18 106 16,-18-71-16,17 0 0,-17 142 16,0-89-1,0-18-15,0 160 16,0-142-16,0-35 0,0 52 16,0-52-1,0-71-15,0 1 0,0-19 16,0 19-16,-17-19 0,17 1 15,-18-18-15,18 18 0,-35-1 16,-18-17 0,17-17-16,1 17 15,0 0-15,-53-18 16</inkml:trace>
  <inkml:trace contextRef="#ctx0" brushRef="#br0">16175 15681 0,'0'18'31,"0"105"-31,0-52 16,0 34-16,0 107 16,0-106-16,0-18 0,18-17 15,17 35 1,-18-89-16,19 1 0,-19-18 0,54-53 15,-53 18 1,17-71-16,-18 35 16,1-35-16,-18 71 15,18 18 1,-1 34-16,19 18 16,-19 1-16,1 17 15,35 17-15,-36-35 16,19-17-16,17 0 15,-18-1-15,18-34 16,-35-1-16,-1 0 16,1-17-16,-18 0 0,17 0 15,-17-54-15,-17 1 16,17 53-16,-18-18 16,18 18-16,-17-18 15,17 35-15,0-17 16</inkml:trace>
  <inkml:trace contextRef="#ctx0" brushRef="#br0">16986 15505 0,'18'17'16,"35"-17"-1,-36 18-15,54-18 16,-36 0-16,18-18 16,-35 18-16,-18-17 15</inkml:trace>
  <inkml:trace contextRef="#ctx0" brushRef="#br0">17039 15540 0,'0'18'0,"-17"70"15,17-18 1,17-34-16,1-1 0,35 18 16,0-36-1,-18-17-15,-17 0 0,-1-17 16,1 17-16,-1-18 0</inkml:trace>
  <inkml:trace contextRef="#ctx0" brushRef="#br0">17321 15575 0,'0'35'16,"0"54"-1,18-1 1,17-53 0,-17-35-1</inkml:trace>
  <inkml:trace contextRef="#ctx0" brushRef="#br0">17515 15469 0,'18'0'16,"0"18"-16,-1 17 15,1-17-15,0 0 16,-1 34 0,1-34-16,0 17 15,-1 18-15,1-17 16,-18 16-1,0-16 1,-18-36-16,1 17 0,-1-17 16,0 0-16,1 0 15,-1 0-15,0 0 16,1 0 0</inkml:trace>
  <inkml:trace contextRef="#ctx0" brushRef="#br0">18186 16051 0,'17'18'16,"1"-18"-16,35 18 15,-18-18-15,0 0 0,1 17 16,-1-17-16,18 0 16,-18 0-16,0-17 15</inkml:trace>
  <inkml:trace contextRef="#ctx0" brushRef="#br0">18186 16281 0,'35'35'16,"18"-35"-1,-18 0-15,18 0 0,18 0 16,-36-18-1,-17 18-15</inkml:trace>
  <inkml:trace contextRef="#ctx0" brushRef="#br0">19403 15804 0,'0'18'15,"-18"35"1,18 0-16,0 0 16,0 0-16,0 70 15,0-52-15,0-1 0,0 1 16,0-18-16,18 35 16,-1-53-16,1-17 15,0-18 1,-1 0-16,36-53 0,-35 18 15,0-1-15,-1-34 16,1 52-16,-1 1 0,19 17 16,-19 17-1,19 36-15,-19-18 16,36 18-16,-18-17 16,-17-19-16,35-17 15,-18 0-15,-17-17 0,17-19 16,-17-34-1,-18 35-15,0-1 16,0-17-16,-18 18 0,1-35 16,-1 34-16,0-17 15,18 36 1,0-1-16</inkml:trace>
  <inkml:trace contextRef="#ctx0" brushRef="#br0">20055 15540 0,'18'-18'15,"17"1"1,1 17-16,-1-18 15,18 0-15,0 18 16,-53-17-16,17 17 16</inkml:trace>
  <inkml:trace contextRef="#ctx0" brushRef="#br0">20144 15575 0,'0'71'0,"17"-1"16,1-34-1,17 34-15,-17-52 0,-1-1 16,19 1 0,-19-18-16,19 0 15,-36-18-15</inkml:trace>
  <inkml:trace contextRef="#ctx0" brushRef="#br0">20479 15610 0,'0'53'15,"0"18"1,0-36-16,17 18 15,-17-35-15,18-18 16,-18 17-16,18-17 16,-1 0-16,1-17 15</inkml:trace>
  <inkml:trace contextRef="#ctx0" brushRef="#br0">20620 15522 0,'18'18'0,"-18"0"16,17-1-16,1 18 15,-1-17-15,1 0 16,0 17-16,-1-17 0,19 35 16,-19-36-1,-17 18-15,0 1 0,0-19 16,-35 1-1,35 0-15,-18-18 0,1 0 16,-1 0-16,-17-18 16,35 0-16,-18 18 15,1 0-15</inkml:trace>
  <inkml:trace contextRef="#ctx0" brushRef="#br0">20990 16157 0,'36'0'16,"-1"0"-16,0 0 15,0 18-15,1-18 16,-19 0-16,19-18 0</inkml:trace>
  <inkml:trace contextRef="#ctx0" brushRef="#br0">21925 15893 0,'18'53'16,"-18"52"-16,-18 1 15,1-35-15,-36 35 16,17-71-16,-34 35 15,34-52-15,1-18 16,0 0-16,0-18 16,17 1-16,18-1 15,0-35-15,35 36 16,-17-1-16,52 36 16,-17-1-16,-17 19 0,17-19 15,-18 18-15,18 1 16,-18-19-16,18 36 15,-35-35-15,-1 0 16</inkml:trace>
  <inkml:trace contextRef="#ctx0" brushRef="#br0">22595 16228 0,'-35'-18'16,"18"18"-1,-36 18-15,17-1 16,19 1-16,-36 53 15,35-36-15,18 0 0,0 0 16,0 1-16,18 17 16,-1-36-16,1-17 15,17 18-15,1-18 0,17-35 16,-18 17-16,-18-17 16,36-53-16,-35 52 15,0-70 1,-18 54-16,0-72 15,-18 53-15,-35-52 16,35 70-16,-34-17 16,34 52-16,-17 0 15,17 36-15,18 70 16,0-17-16,18 70 16,-1-71-16,1 1 15,17-1-15,0 1 0,71 35 16,-70-71-16,16 0 15,19 18 1,-36-35-16</inkml:trace>
  <inkml:trace contextRef="#ctx0" brushRef="#br0">23160 15804 0,'-18'53'16,"1"71"-16,-1-54 0,18 72 15,0-72 1,0-17-16,18 18 0,-1-36 15,1 0-15,17-17 0,-17-1 16,17-17-16,0 0 0,-17-17 16,35-19-16,-35 1 15,-1-18-15,18-17 16,-35 52-16,18 0 16,-18 36-1,0 17 1,18 36-16,-1-36 0,1 0 15,17 1-15,18-1 16,-18-17-16,1-18 0,-1-18 16,0 0-16,1-52 15,-19 35 1,-17-18-16,-17-36 16,-1 37-16,0-1 0,-35-71 15,36 71-15,-19 18 16,19 0-16,-18 17 0,17 0 15</inkml:trace>
  <inkml:trace contextRef="#ctx0" brushRef="#br0">25135 12453 0,'0'-18'16,"-17"36"-16,17 0 15,-18 17-15,1 124 16,-1-53-16,18 229 16,18-159-1,-1-105-15,18-18 16,1-36-16,34 1 16,-34-36-16,34-52 15,-52 17-15,-1-18 0,1 18 16,-18 0-16,0 0 15,0 36-15,0 52 16,-18 18 0,18 0-16,18 53 15,0-36-15,-1-34 0,54 34 16,-36-52 0,18-1-16,18-34 15,-36-1-15,-17-17 0,17-36 16,-35 18-16,0 0 15,-18-52 1,1 34-16,-1 36 0,0-18 0,1 18 16,-1-1-16,0 19 15,36-1 1,0 18 0</inkml:trace>
  <inkml:trace contextRef="#ctx0" brushRef="#br0">25876 12224 0,'18'0'16,"17"0"-16,0 0 15,1 0-15,-1 0 16,18 0-1,-35 0-15,-1 0 0,-17-18 16</inkml:trace>
  <inkml:trace contextRef="#ctx0" brushRef="#br0">25982 12294 0,'0'89'16,"35"-1"-16,1 0 15,-19-53-15,1-17 16,17 17-16,0-35 16</inkml:trace>
  <inkml:trace contextRef="#ctx0" brushRef="#br0">26247 12471 0,'0'53'0,"17"0"15,1-36-15,17 1 16,1-18 0</inkml:trace>
  <inkml:trace contextRef="#ctx0" brushRef="#br0">26405 12259 0,'18'-18'15,"17"18"1,-17 0-16,35 0 16,0 0-1,-18 18-15,0 0 16,-17-1-16,0 19 15,-18-19-15,0 54 16,0-18-16,0 35 16,0-53-16,0 36 15,0-36-15,17 0 16,-17-17-16,0 0 16,-17-18-1,-1 0 1,0-18-16,-17 18 15,17 0-15</inkml:trace>
  <inkml:trace contextRef="#ctx0" brushRef="#br0">27093 12912 0,'18'17'15,"0"-17"1,35 18-1,-1 0-15,-16-1 16,-19-17-16</inkml:trace>
  <inkml:trace contextRef="#ctx0" brushRef="#br0">27146 13123 0,'18'18'16,"0"-18"-16,34 0 15,-34 0 1,0-18-16</inkml:trace>
  <inkml:trace contextRef="#ctx0" brushRef="#br0">27922 12012 0,'36'-18'15,"52"18"1,-35 0-16,53 0 16,-53 0-16,-18 0 15,0 18-15,-35 0 16,-35-18 0</inkml:trace>
  <inkml:trace contextRef="#ctx0" brushRef="#br0">27940 12294 0,'18'106'16,"-18"53"-1,-18 53-15,18-89 16,-18 177-1,1 0-15,17-159 16,-18-35-16,18 88 16,18-124-16,-18 54 15,0-71-15,0-18 0,17 18 16,1 0-16,17-18 16,-17-17-16,17 17 0,18-17 15,-18-1-15,71 1 16,-53 0-16,-18-18 0,18 0 15,-17-18 1</inkml:trace>
  <inkml:trace contextRef="#ctx0" brushRef="#br0">30639 12206 0,'17'0'15,"36"0"1,-17 18-16,69-18 15,-52 17-15,18-17 0,-1 0 16,1 0-16,17 0 0,-17 0 16,-1 0-16,54 0 15,-71 18-15,0 17 16,-53-17-16,0 17 16,0 18-16,0 0 0,-18 88 15,18-53 1,-18 1-16,1 87 15,17-70-15,0 0 0,-18 105 16,18-105-16,-18 18 0,18 105 16,18-123-1,0 17-15,17 71 16,-17-106-16,-1 36 16,1-71-16,-18 53 15,0-71-15,-35 18 16,17-36-16,-53-17 15,36 0-15,-71-35 16,53 0-16,-70-36 16,52 18-16,-17 18 15</inkml:trace>
  <inkml:trace contextRef="#ctx0" brushRef="#br0">28716 12753 0,'18'0'0,"-1"0"16,1 0-16,0 0 16,-1 0-16,19 0 15,-19 0-15,1 0 16,17 0-16</inkml:trace>
  <inkml:trace contextRef="#ctx0" brushRef="#br0">29157 12788 0,'35'-17'16,"1"17"-16,-19 0 0,54 0 15</inkml:trace>
  <inkml:trace contextRef="#ctx0" brushRef="#br0">29616 12823 0,'17'-17'16,"1"17"-16,0 0 15,-1 0-15,1 0 0,0 0 16</inkml:trace>
  <inkml:trace contextRef="#ctx0" brushRef="#br0">30057 12841 0,'17'0'15,"1"0"-15</inkml:trace>
  <inkml:trace contextRef="#ctx0" brushRef="#br0">30745 12929 0,'17'0'0,"19"0"16,-19 0-16,-17-17 15</inkml:trace>
  <inkml:trace contextRef="#ctx0" brushRef="#br0">28751 13811 0,'-17'0'15,"34"0"-15,1 0 16,17 0-1,-17 0-15,0 0 0,-1 0 16,19 0-16,-19 0 16</inkml:trace>
  <inkml:trace contextRef="#ctx0" brushRef="#br0">29104 13811 0,'18'0'16,"-1"0"-16,19 0 16,-19 0-16,1 0 15</inkml:trace>
  <inkml:trace contextRef="#ctx0" brushRef="#br0">29510 13811 0,'18'0'16,"-1"0"0,1 0-16,-1-17 15</inkml:trace>
  <inkml:trace contextRef="#ctx0" brushRef="#br0">29863 13811 0,'17'0'0,"1"0"16,0 0-1,-1 0-15,1 0 16,-1 0-16</inkml:trace>
  <inkml:trace contextRef="#ctx0" brushRef="#br0">30321 13864 0,'18'0'16</inkml:trace>
  <inkml:trace contextRef="#ctx0" brushRef="#br0">30674 13864 0,'35'0'15,"-17"0"1</inkml:trace>
  <inkml:trace contextRef="#ctx0" brushRef="#br0">13917 4533 0,'-18'0'16,"1"0"0,-1 0-1,36 18 17,52-1-17,1-17-15,88 0 16,-71-17-16,88-1 15,-88 1 1,-17-1-16</inkml:trace>
  <inkml:trace contextRef="#ctx0" brushRef="#br0">13829 7461 0,'18'18'0,"-1"52"15,1-34-15,-1-1 0,19 53 16,-19-53 0,19 18-16,17 36 15,-36-54-15,1 0 0,-1 0 16,19 1-16,-1 17 15,-35-36-15,18-17 16</inkml:trace>
  <inkml:trace contextRef="#ctx0" brushRef="#br0">13688 7938 0,'0'-18'16,"0"-35"0,0 18-16,35-36 15,-35 18-15,0-17 16,0 34-16,18 19 15,-18-36-15,0 35 16,35 18 0,-17 0-16,35 0 15,-18 0-15,35 0 16,-52 18-16,17-18 16,36 35-16,-36-17 15,0-18-15,36 35 16</inkml:trace>
  <inkml:trace contextRef="#ctx0" brushRef="#br0">22331 7038 0,'17'0'46,"19"35"-30,-19-17-16,19-1 0,17 36 16,-36-17-16,19-19 0,16 36 15,-16-35 1,-19 0-16,19 17 16,-19-35-1,-17-18-15</inkml:trace>
  <inkml:trace contextRef="#ctx0" brushRef="#br0">22595 7073 0,'-52'53'16,"34"-18"-16,-17 1 15,-1-1-15,19 0 0,-1 1 16,0-19-16,18 18 15,0-17-15,18 0 16</inkml:trace>
  <inkml:trace contextRef="#ctx0" brushRef="#br0">22842 7303 0,'0'52'15,"0"19"1,0-18 0,0-18-16,0 36 15,0-54-15</inkml:trace>
  <inkml:trace contextRef="#ctx0" brushRef="#br0">22437 8237 0,'-18'0'0,"18"18"31,35 17-15,-17-17-16,17 17 16,1 0-16,16 1 15,-16-1-15,17-17 16,-36-1-16,1 1 15</inkml:trace>
  <inkml:trace contextRef="#ctx0" brushRef="#br0">22648 8220 0,'-35'70'16,"-18"-17"0,36-18-16,17 1 0,-36 17 15,36-18 1</inkml:trace>
  <inkml:trace contextRef="#ctx0" brushRef="#br0">22913 8343 0,'18'18'16,"-1"-1"0,1-17-16,-1 0 15,-17 18-15,0 17 16,0-17-16,-17 17 16,-1 1-16,1-19 0,-1 1 15,0 0-15,1 17 16,34-18-1,1 1-15,17-18 16,0 18-16,-17-18 16,0 0-16</inkml:trace>
  <inkml:trace contextRef="#ctx0" brushRef="#br0">22437 9155 0,'0'35'16,"17"-17"-16,1 17 16,17 18-1,1-18-15,-1 0 0,18 1 16,-18-19-16,-17 1 16,35-1-1,-36 1-15,-17-36 0</inkml:trace>
  <inkml:trace contextRef="#ctx0" brushRef="#br0">22578 9225 0,'-18'35'0,"1"36"16,-1-18-16,18 0 15,0-18-15,0 0 16</inkml:trace>
  <inkml:trace contextRef="#ctx0" brushRef="#br0">22913 9278 0,'-18'0'16,"36"0"-16,0 0 15,17 0 1,0 18 0,-17-1-16,-1 1 0,-17 0 15,0 17 1,0-17-16,0-1 15,-17 1-15,-1 17 16,18 0-16,0 1 16,0-19-16,18 1 0,-18 17 15,17-35-15,1 18 16,-18-1-16,-18 1 16,-17-18-1,0 0 1,-36 18-16,36-18 15,-53 0-15,70 0 16,-17 0-16</inkml:trace>
  <inkml:trace contextRef="#ctx0" brushRef="#br0">25047 6227 0,'-17'0'15,"-19"52"1,1 72-1,70-36-15,71 18 16,-71-88 0,54-1-16,-36-17 15,-18-17-15,0-1 16,-17-17-16,-1-1 0,1 1 16,-36-35-16,1 34 15,-19 1-15,1 0 0,0-1 16,-18 19-16,18 17 0,-53 17 15,17 54 1,53-18-16,1 0 16</inkml:trace>
  <inkml:trace contextRef="#ctx0" brushRef="#br0">24924 7355 0,'0'71'16,"17"17"-1,89 0 1,-70-70-16,52 0 16,-35-18-16,-18-18 15,0-17-15,-17-1 16,-18 1-1,-71-71-15,36 71 16,-18 0-16,-17 0 16,17 35-16,0 17 15,35 18-15,0 1 16</inkml:trace>
  <inkml:trace contextRef="#ctx0" brushRef="#br0">25030 8326 0,'-18'70'16,"18"1"-1,18-18-15,35 17 0,-18-35 16,18 1-16,17-1 15,-52-35-15,17 0 16,-17-18-16,-1-35 16,-17 18-16,0-35 15,-17 34-15,-36-34 16,18 52-16,17-17 0,-17 35 16,-18-18-16,18 18 15,17 35 1,18-17-16,0 0 15</inkml:trace>
  <inkml:trace contextRef="#ctx0" brushRef="#br0">25047 9313 0,'-17'71'0,"-1"52"15,0-70-15,36 53 16,0-71-16,-1 1 15,19-1-15,-1-17 16,0-18-16,53-18 16,-52 0-16,-19-17 0,1 0 15,-1-53-15,-34 52 16,-1 1-16,1-18 16,-19 35-16,-34-17 0,34 35 15,1 0-15,0 18 16,0 17-16</inkml:trace>
  <inkml:trace contextRef="#ctx0" brushRef="#br0">25083 10107 0,'-36'53'16,"19"18"-16,34-1 16,1-35-16,35 18 15,-18-35-15,0 0 16,1-18-16,17 0 16,-36-18-16,1 0 0,-18-35 15,-18 18 1,1 0-16,-19 17 15,-17-17-15,18 17 16,0 1-16,0 17 16,17 0-16,0 17 15,18 1-15</inkml:trace>
  <inkml:trace contextRef="#ctx0" brushRef="#br0">25083 10936 0,'-36'141'0,"36"0"16,36-35 0,-19-71-16,107 18 15,-54-53 1,-17-35-1,-35 0-15,-1-18 16,-17 18-16,-17-1 0,-36-52 16,35 35-16,-52-70 15,52 52 1,0 1-16</inkml:trace>
  <inkml:trace contextRef="#ctx0" brushRef="#br0">25665 6756 0,'-18'0'16,"36"17"-1,17 54 1,0-36-16,0 18 0,36 0 0,88 88 16,-53-70-1,88 87-15,-89-87 16,1 0-16,88 52 16,-123-70-16,35 35 15,-71-53-15,-35-17 16,0 0-1</inkml:trace>
  <inkml:trace contextRef="#ctx0" brushRef="#br0">26599 7532 0,'71'53'15,"17"0"1,-53-18-16,18 0 0,36 18 15,-54-18-15,0 1 16,-52-1 0,-54-17-1,-17-1-15,17-17 16,18 0-16</inkml:trace>
  <inkml:trace contextRef="#ctx0" brushRef="#br0">25576 7726 0,'36'0'15,"-1"0"-15,53 0 16,-17 17-16,87 36 15,-69-35-15,87 35 16,-88-35-16,53 17 16,-70-35-1,-36 0-15</inkml:trace>
  <inkml:trace contextRef="#ctx0" brushRef="#br0">26511 7849 0,'18'18'16,"0"0"-16,-1-18 0,1 17 15</inkml:trace>
  <inkml:trace contextRef="#ctx0" brushRef="#br0">25665 8678 0,'0'18'16,"70"-36"0,124-52-16,-17-1 15,105-70 1,-106 71-1,-70 17 1,-53 35 0,-35 18-16,-18-18 15,-18 18-15,0 0 16,1 0 0,17 18-16,-18 0 15,18-1-15,-18 1 16</inkml:trace>
  <inkml:trace contextRef="#ctx0" brushRef="#br0">25594 9313 0,'35'53'16,"1"-53"0,52 0-16,35-53 15,-52 0-15,88-35 16,-71 18-16,0 17 16,124-106-1,-124 88-15,18 1 0,-18-18 0,-18 17 16,-17 1-16,0-54 15,-53 71-15,0 18 16,-17 35-16,-1 0 16,-17 0-16,17 18 15,0-1-15,1 1 0,-1-1 0,18 36 16,0-35-16,18 17 16,-1-17-1,1-18-15,17 18 16,-17-1-16,0-17 0</inkml:trace>
  <inkml:trace contextRef="#ctx0" brushRef="#br0">25700 9931 0,'53'-53'15,"35"-35"1,-35 35-16,17 0 15,1 0-15,17-18 0,0 1 16,18-18-16,106-106 16,-106 88-16,70-88 15,-123 123-15,18-35 16,-54 53-16,-17 18 16,-17 35-16,-54 35 15,36 1-15,-1-1 16,-16 18-1,16-36-15</inkml:trace>
  <inkml:trace contextRef="#ctx0" brushRef="#br0">25435 11007 0,'18'0'16,"52"-53"0,54-71-1,-53 54-15,105-124 16,18-53-16,-88 123 15,0-17-15,70-123 16,-17 17 0,-106 141-16,0-18 0,17-70 15,-35 53 1,-35 88-16,-17 36 0</inkml:trace>
  <inkml:trace contextRef="#ctx0" brushRef="#br0">26741 8925 0,'0'0'0,"0"18"0,-18-18 15,36 0-15,17 0 16,0 0-16,0 0 16,36-18-16,-36 1 15,1 17-15,-1-18 16,-18 36-16,-17-1 16,-17 36-16,-1-35 15,-17 17 1,35-17-16,-18-18 0</inkml:trace>
  <inkml:trace contextRef="#ctx0" brushRef="#br0">27005 7796 0,'-17'0'16,"-1"0"0</inkml:trace>
  <inkml:trace contextRef="#ctx0" brushRef="#br0">27129 8449 0,'17'-35'16,"1"35"-1,-18-18-15,-35 18 16,17 0-16,0 18 0,-17 17 16,17 0-16,1 36 15,17-36-15,17 18 16,1-35-16,35-1 15,-18-17 1,-17 0-16,17-17 0,18-1 16,-35 0-1,-18-17-15,17 0 0,-34 0 16,-1 17-16,0-17 16,-17 17-16,-18 0 15,36 1-15,-1 17 0,36 17 31,-1 1-31</inkml:trace>
  <inkml:trace contextRef="#ctx0" brushRef="#br0">27446 8502 0,'53'0'32,"-18"18"-32,1-18 15,34 0-15,71 0 16,-70 0-16,-1 0 0,54-18 16,-89 18-16,-17 0 15,17-18-15,-35 1 16</inkml:trace>
  <inkml:trace contextRef="#ctx0" brushRef="#br0">28011 8378 0,'-18'0'0,"36"0"0,-36-17 16,0 17-16,36 0 15,0 0-15,-1 0 0,36 17 16,-18 1-16,54 17 16,-54-17-16,0 17 0,0-17 15,1 17-15,-1 1 16,-35-19-16,-18 18 15,1-17-15,-19 0 16,-52-18-16</inkml:trace>
  <inkml:trace contextRef="#ctx0" brushRef="#br0">23424 7232 0,'0'-18'16,"-17"18"0,34 0 31,36-17-47,0-19 15,71-34-15,-36 17 16,88-71-16,-70 54 15,-18-1-15,18 1 16,0-1-16,70-52 16,-105 87-16,-36 1 0,1 18 15,-19-19-15,1 19 16</inkml:trace>
  <inkml:trace contextRef="#ctx0" brushRef="#br0">24448 6385 0,'17'0'16,"18"0"-16,-17 0 0,53 18 16,-36 0-16,18-1 15,-18 1 1,-17 17-16,-18 18 16,-18 0-16</inkml:trace>
  <inkml:trace contextRef="#ctx0" brushRef="#br0">23530 7426 0,'0'-35'15,"18"35"17,0 0-32,17 17 15,0 1-15,0 0 16,54 52-16,-19-35 15,1 1-15,87 34 16,-87-34-16,52 34 16,-52-35-16,0 18 15,-36-17-15,-17-19 16,-18 1-16,17 35 16,-34-36-16,17 19 15,0-19-15,-18 1 0,18 0 16,-18-18-16,1 0 0</inkml:trace>
  <inkml:trace contextRef="#ctx0" brushRef="#br0">24130 7479 0,'-18'18'0,"1"52"16,17-35-16</inkml:trace>
  <inkml:trace contextRef="#ctx0" brushRef="#br0">23495 8555 0,'18'0'15,"-1"-18"-15,1-17 16,17-18 0,0 35-16,1-17 0,-1 0 15,71-53-15,-36 17 16,19 1-16,16-19 15,1 1-15,0-18 0,0 0 16,17-17-16,-17 0 0,-18 17 16,-17 18-16,-18-1 15,-53 72-15</inkml:trace>
  <inkml:trace contextRef="#ctx0" brushRef="#br0">23654 8273 0,'35'35'16,"-17"0"-16,52 18 16,-17-18-16,18 1 0,-1-1 15,1 0-15,-18 1 16,0-19-16,0 18 0</inkml:trace>
  <inkml:trace contextRef="#ctx0" brushRef="#br0">23372 7743 0,'17'18'16,"36"70"-1,123 177 1,-105-177-16,0 0 16,-1 18-16,-35-18 0</inkml:trace>
  <inkml:trace contextRef="#ctx0" brushRef="#br0">23513 8908 0,'35'0'32,"-17"17"-32,34 1 15,54 17-15,-35-17 16,-18 17-16,0-17 16,53-1-16,-36 36 15,-52-35-15,-36 17 16,-17-17-16</inkml:trace>
  <inkml:trace contextRef="#ctx0" brushRef="#br0">23618 9349 0,'-88'35'15,"71"-17"-15,-1 17 16,18-18-16,18 1 16,-1 0-16,19-1 0,16 1 15,1 0-15,53 35 16,-53-36-16,18 1 0,35 52 15,-54-52 1,-16 35-16</inkml:trace>
  <inkml:trace contextRef="#ctx0" brushRef="#br0">23477 9437 0,'0'-35'16,"0"-1"-1,18 36-15,0-17 0,17 17 16,35 0 0,-17 35-16,53 35 15,-53-17-15,18 0 0,35 88 16,-54-88-16,-16 0 16,34 53-16,-52-53 15,-18-18-15,18 1 16,-36-1-16,18 18 0,-35 17 15,-1-34-15,1 34 16,17-17-16,18 71 16,0-54-16,0 36 15</inkml:trace>
  <inkml:trace contextRef="#ctx0" brushRef="#br0">23495 10407 0,'-35'-106'15,"17"-35"1,18 70-16,35-70 16,36 0-16,-18 71 15,0-1-15,17-17 0,19 0 16,-1-18-16,106-106 15,-88 89-15,-1 17 0,72-106 16,-124 142 0,-18-1-16,0 18 15</inkml:trace>
  <inkml:trace contextRef="#ctx0" brushRef="#br0">23971 9666 0,'36'18'16,"16"-1"-1,-16 19-15,-1-19 16,0 19-16,53-1 15,-52-17-15,-1-1 0,53 18 16,-52-17-16,-1 35 16,-18 0-1,-17-35-15,-17 17 16</inkml:trace>
  <inkml:trace contextRef="#ctx0" brushRef="#br0">23601 9754 0,'17'-53'15,"19"-52"1,-1 52-1,-17 35-15,-1 18 0,1-18 16,35 54 0,-35-19-16,17 19 15,71 52-15,105 18 16,-34-53 0,-1-18-1,-52 18 1,-72-18-16,19 18 15,-36-18-15,1 18 16,-36-35-16</inkml:trace>
  <inkml:trace contextRef="#ctx0" brushRef="#br0">24483 9472 0,'53'53'15,"17"53"1,-17-53-16,18 17 16,-1-17-1,-52-35-15,0 0 0</inkml:trace>
  <inkml:trace contextRef="#ctx0" brushRef="#br0">25665 5980 0,'0'-18'16,"-18"18"0,0 0-1,-17 18 1,0-18-16,17 0 16,0 0-16,-17 0 15,18 0-15,-1 0 16,-35-36-16,18 36 15,-1-17-15,-34-1 16,35 0-16,-36 18 16,36 0-16,-36 0 15,54 0-15,-36 0 16,17 0-16,19 0 16,-1 0-16,0 0 15,1 0-15,-1 0 16,1 0-1,17 18-15,-18-18 0,0 0 16,1 18 0,-1-1-1,0 1-15,1 0 16,-1 17-16,18-17 16,0 17-1,0 0-15,0 0 0,18 36 16,-18-18-16,0-18 15,0 89-15,-18-54 16,18-17-16,-18 88 16,1-88-16,17 35 0,-35 53 15,35-52 1,0-1-16,-18 106 16,18-106-16,0 18 0,0-18 15,18 0-15,-18-17 0,17 70 16,-17-71-16,0 54 15,0-71-15,0 70 16,-17-70 0,17 0-16,0 53 15,-18 0-15,18-53 16,0 35-16,-18-35 16,18-18-16,0 53 15,-17-70-15,17 52 16,0-34-1,0-1-15,0 36 16,-18-36-16,18 53 16,0-35-16,0 0 15,-18 0-15,18 0 0,0 0 16,-17 0-16,17-1 0,-18 72 16,18-71-16,0 35 15,0-35-15,0 53 16,0-53-16,0 53 15,0-54-15,0 1 16,0 53 0,0 0-16,0-53 15,0 35-15,0-35 16,0-18-16,0 54 16,0-37-16,0-16 0,0 52 15,0-35 1,0-18-16,0 53 15,-18-52-15,18-1 0,0 53 16,0-53-16,0 1 16,0 34-16,0-52 15,18 17-15,0 18 16,-18-35-16,17 17 16,19-17-16,-19-1 15,19-17-15,-19 0 16,18 0-16,-17 0 0,35 18 15,-18-18-15,18 18 16,-35-18 0,35 0-16,-36 0 15,54 0-15,-53 0 16,52 0-16,-35 0 16,18 0-16,0 0 15,18 0 1,-36 0-16,18 0 15,-35 0-15,35-18 16,-18 18-16,-18 0 0,19 0 16,-19 0-16,19-18 15,-19 18 1,-17-17 0,0-1-16,0 0 15,0 1 1,0-1-16,0-17 15,0 17-15,0-17 16,0 17-16,18-17 0,0-36 16,-18 18-16,17 1 15,1-54-15,-18 53 16,0-88-16,0 70 16,-18-70-1,18 70-15,-17-105 16,-1 88-16,18-71 15,0 89-15,0-72 16,18 72-16,-18-18 16,17 17-16,1-17 0,0 0 15,-1 17-15,-17-17 0,35-106 16,-35 88-16,0-141 16,0 124-16,-35-159 15,35 123-15,-53-123 16,36 140-16,-1-87 15,0 123-15,18-70 16,0 105 0,18-52-16,-18 52 15,18-70-15,-1 88 16,1-88 0,-18 71-16,0-54 15,0 54-15,0-54 16,-18 71-16,1-35 15,17 70-15,-18-17 16,18 17-16,-18-17 16,18 18-1</inkml:trace>
  <inkml:trace contextRef="#ctx0" brushRef="#br0">25682 6015 0,'0'35'0,"0"36"16,0-36-16,0 53 16,18-53-1,0 18-15,-1-17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9T04:00:2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5980 10636 0,'0'-17'0,"0"-1"16,0 0-16,-18 18 16,18 18-16,-18 53 15,1-1 1,17 89-16,0-71 16,17 106-16,-17-123 15,36 70 1,-19-88-16,1-18 0,17-17 15,-17-18-15,52-18 16,-34-17-16,-19-1 0,19-34 16,-19 35-16,1-1 15,-18 1-15,0 17 16,17 18-16,-17 18 16,18 35-16,-18 0 15,18-18-15,17 36 16,0-36-16,-17 0 0,17-17 15,0-18-15,36 17 16,-53-17-16,35-35 16,-53 18-16,17-19 15,-34-34-15,-1 34 16,0 1-16,-52-35 16,52 52-16,-35-35 15,36 53-15,17-18 16,17 1-16,1-1 15</inkml:trace>
  <inkml:trace contextRef="#ctx0" brushRef="#br0">6738 10354 0,'18'0'15,"-1"0"1,36 0-16,-17-18 16,16 18-16,-34-17 15,17 17-15,-52 0 31</inkml:trace>
  <inkml:trace contextRef="#ctx0" brushRef="#br0">6791 10354 0,'18'35'0,"-1"36"15,-17-18 1,0 35-1,0-35 1,0-18-16,18 18 16,0-35-16,-18 17 0,17-35 15,1 18-15,-1-18 0,1 0 16,17-36-16</inkml:trace>
  <inkml:trace contextRef="#ctx0" brushRef="#br0">7108 10478 0,'0'52'16,"18"-16"-16,-18-19 15,0 1-15,0 17 0,18 1 16,-18-19-16,17 1 15,1-18-15,0 0 16,-18-18 0</inkml:trace>
  <inkml:trace contextRef="#ctx0" brushRef="#br0">7250 10319 0,'17'0'15,"1"-18"-15,17 18 0,-17 0 16,-1 0-16,19 18 16,-19-1-16,1 19 15,0 17-15,17 17 16,-35-52-16,0 17 15,0 0-15,0 18 16,-18-35-16,18 17 16,-17-35-16,-1 18 15,0-36 1,1 18-16,17-17 16,-18 17-16,18 17 15,18 1 1</inkml:trace>
  <inkml:trace contextRef="#ctx0" brushRef="#br0">7938 10760 0,'35'17'16,"0"-17"0,-17 0-16,35 0 15,-36 0-15,1 0 16,0 0-16,-18 18 15,-18-18-15</inkml:trace>
  <inkml:trace contextRef="#ctx0" brushRef="#br0">7990 10936 0,'53'18'16,"-35"-1"-16,17-17 0,36 0 15,-1 0 1,-52 0-16,0 0 0</inkml:trace>
  <inkml:trace contextRef="#ctx0" brushRef="#br0">9013 10866 0,'36'70'16,"-36"-35"-16,0 1 15,17 52-15,-17-53 16,0 36 0,18-54-16,-36-17 15,18-53 1,-17 18-16,17-53 15,0 53-15,0-54 16,17 54-16,36 0 16,-17 17-16,17 36 15,-36 0-15,1 17 16,-1 18-16,1-18 0,0 18 16,-1 18-16,-17-36 15,0-18-15,0 19 0,0-19 16,18-17-16</inkml:trace>
  <inkml:trace contextRef="#ctx0" brushRef="#br0">9525 11060 0,'18'53'16,"17"70"-16,-17-35 16,-1 0-16,1 1 0,-1-19 15,1 1-15,0-18 16,-18-18-16,17 0 16,-34-52-1,-1-54 1,0 18-16,1 0 0,-1-17 15,18 17-15,-17-36 0,17-69 16,0 70-16,35-36 16,0 89-1,0 17-15,54 0 0,-54 36 16,0 35-16,-35 0 16,0 35-1,-17-53-15,-1 1 16,-17-1-16,17-17 0,-17-1 15,17 1-15,-17-18 0,17 0 16,18-18-16</inkml:trace>
  <inkml:trace contextRef="#ctx0" brushRef="#br0">10072 11218 0,'0'18'15,"-18"0"1,36-18 0</inkml:trace>
  <inkml:trace contextRef="#ctx0" brushRef="#br0">10689 11042 0,'18'71'15,"-1"-54"1,-17 36-16,18-35 16,-18-36-1,-18-17-15,1-36 16,-1 36-16,1-18 16,-1 18-16,18-53 15,0 52-15,0 1 16,0 17-16,35 1 15,-17 17-15,-1 0 0,1 17 16,0 19-16,-1-1 0,19 0 16</inkml:trace>
  <inkml:trace contextRef="#ctx0" brushRef="#br0">11113 10918 0,'-18'0'0,"-35"53"16,35-35-1,1 53-15,17-18 16,0-18-16,0-18 0,53 36 16,-36-53-16,19 0 15,34 0 1,1-35-16,-54 0 15,1-36-15,-18 36 16,0 0-16,-18-18 16,1 17-16,-1 19 0,-17-1 15,17 36 1,18 52 0,18-34-16,17 52 15,-17-70-15,-1 17 0,36 0 16,-35-17-16,-1-18 15,1 0-15,-18-18 16,0 0 0,0 1-16,0-18 0,18-1 15,-18 1-15,35 0 16,-17 35 0,17 0-1,0 17-15,-35 19 16,18-19-16,-1 1 0,19 52 15,-19-52-15,19 35 16,-19-35 0,1-18-16</inkml:trace>
  <inkml:trace contextRef="#ctx0" brushRef="#br0">11765 11007 0,'-35'17'15,"0"19"1,17-1-16,18 53 16,0-53-1,35 1-15,-17-36 16,17 0-16,0-18 16,1-17-1,-36-1-15,17 1 0,-17-53 16,0 35-16,0-53 15,-17 53-15,-1 0 16,-17-70-16,17 70 16,-17-35-16,17 70 15,1 1 1,17 34-16,0 54 16,0-1-16,35 54 15,0-54-15,18 54 16,-35-71-16,52 53 15,-34-71-15,16 18 16,-34-36-16,17 1 16,-17-18-16,0-35 15,-18 17-15,0-17 16,0 17-16,-18 1 16,18-1-16,0 36 15,0 17 1,18-18-1,17 36-15,-17-35 16,34 0-16,-16-18 16,17-18-1,-36 0-15,19-17 16,-36 17-16,0-52 16,0 52-16,-53-52 15,35 52-15,-17-35 16,17 18-16,0 17 0,1 18 15</inkml:trace>
  <inkml:trace contextRef="#ctx0" brushRef="#br0">12453 11095 0,'0'18'0,"0"-1"16,18 1-16,-18-1 15,0 1 1,0-36-1,17-17 1,-17 18-16,18-54 16,-18 53-16,18-17 0,-18 17 15,17 1-15,1-1 16,0 18-16,-1 18 16,-17 17-1,0-17-15,0 17 0,0 0 16,0-17-16,18-18 31,-1-35-15,1 17-16,17-17 15,-17 17 1,0 0-16,-1 1 16,19-1-16,-19 18 0,1 0 15,-18 35-15,0 1 16,0-1-16,0 36 15,0-54-15,0 36 16,17-35-16,1 17 16,0-17-16</inkml:trace>
  <inkml:trace contextRef="#ctx0" brushRef="#br0">13194 11148 0,'-18'-18'47</inkml:trace>
  <inkml:trace contextRef="#ctx0" brushRef="#br0">13617 11165 0,'0'-17'31,"-17"-1"-15,17 1-16,0-1 16,0 0-16,-18-17 0,18-36 15,-18 36-15,18-35 16,0 34-16,0 1 15,18 35-15,0 0 16,-1 0-16,1 18 16,35 17-1,17 18-15</inkml:trace>
  <inkml:trace contextRef="#ctx0" brushRef="#br0">14111 10936 0,'-53'0'15,"-35"71"1,53-18 0,35-18-16,0 18 15,17-36-15,36 19 16,-35-36-16,52 0 15,-34-18-15,-1-17 16,-17 17-16,-1-35 16,-17 18-16,-17-18 15,17 35-15,-18 18 16,0 0 0,1 18-16,17 0 15,17 35-15,-17-36 16,36 19-16,-36-1 15,17-18-15,1-17 16,0 18 0,-18-36-16,17-17 15,-17 0 1,18 0-16,0-1 16,-1 1-16,18 17 15,1 18-15,-1 0 16,-17 18-16,-1 35 15,-17-35-15,18 35 16,0-18-16,34 0 16,-34-17-16</inkml:trace>
  <inkml:trace contextRef="#ctx0" brushRef="#br0">14676 11024 0,'-18'-17'16,"0"17"-16,1 0 16,-19 53-1,36-18-15,0 18 16,18-18-16,17 0 16,1-17-16,16 0 15,-34-18-15,35-36 16,-35 19-16,17-54 15,-35 18-15,0-35 16,0 35-16,0-53 16,-18 36-16,1-54 15,-1 54 1,-35-107-16,18 107 16,-36-71-16,54 105 15,-1 1-15,0 53 16,1-1-16,-1 89 15,36 53 1,-1-71-16,36 71 16,-17-89-16,-1 1 0,53 35 15,-53-53-15,1-18 16,52 36-16,-53-36 16,-17-17-16,17 17 15,-17-35-15,-1 17 16,-17-34-1</inkml:trace>
  <inkml:trace contextRef="#ctx0" brushRef="#br0">15152 11095 0,'17'70'16,"-17"-52"-16,0 0 15,0-1 1,0-34-16,0-1 16,0-35-1,0 18-15,18-36 16,0 36-16,-1 17 15,19-17-15,-19 17 0,19 18 0,-19 0 16,18 0-16,1 36 16,-1-1-16,-35 0 0,18 1 15,-1-1-15,-17 18 16,0-18-16,0-17 16,0 17-16,0-17 15</inkml:trace>
  <inkml:trace contextRef="#ctx0" brushRef="#br0">15981 10195 0,'-53'0'16,"0"53"0,18 71-1,35-36-15,0-18 0,0 107 16,17-18 0,1-89-16,35 36 15,-18-53-15,36 17 16,-36-52-16,-17-18 0,17 0 15,-17 0-15</inkml:trace>
  <inkml:trace contextRef="#ctx0" brushRef="#br0">16298 10372 0,'-17'70'16,"-1"18"-16,0-35 15,18 71-15,18-71 16,0 35-16,-1-35 16,36 17-1,-17-52-15,-1 0 0,18-1 16</inkml:trace>
  <inkml:trace contextRef="#ctx0" brushRef="#br0">16598 10619 0,'18'0'16,"-1"0"-16,1 0 16,0 17-16,17-17 0,18 36 15,-35-19 1,-1 1-16,1 17 0,0 0 16,-18-17-16,-18 53 15,0-54-15,1 36 16,17-35-16,-18-1 15,18 1-15,35 0 16,-17-18-16,0 0 0,17 0 16,-18 0-1</inkml:trace>
  <inkml:trace contextRef="#ctx0" brushRef="#br0">17074 11042 0,'0'53'16,"-17"-35"-16,-1 34 15,18-34 1,-17 0-16,17-1 0</inkml:trace>
  <inkml:trace contextRef="#ctx0" brushRef="#br0">17374 10566 0,'18'17'16,"0"36"-1,-1-17 1,1-1-16,0 53 16,-1-53-16,1 36 15,-18-36-15,0 0 0,0 1 16,-18-19-16,1 36 15,-1-53-15,0 18 16</inkml:trace>
  <inkml:trace contextRef="#ctx0" brushRef="#br0">17092 10654 0,'-18'0'16,"36"0"15,17 18-15,18 34 0,-35-34-16,17 35 15,-17-18-15,-18 18 16,0-18-16,-18 1 15,1-19-15,-1 1 0,0 0 16,1-18-16,-1 17 0,36-17 31,70-17-15,-53 17-16,18 0 16,-18 0-16</inkml:trace>
  <inkml:trace contextRef="#ctx0" brushRef="#br0">17480 10178 0,'-17'-18'16,"17"0"0,35 54-1,53 34 1,0 36 0,-53-35-16,36 70 15,-18 35-15,-35-88 0,-18 18 16,0-18-16,0 89 15,-18-107-15,-17 1 16,-36 35-16</inkml:trace>
  <inkml:trace contextRef="#ctx0" brushRef="#br0">18944 10777 0,'35'0'16,"1"0"-1,-1 0-15,71-17 16,-53-1-16,0 18 0,35-18 16,-53 1-16,0 17 15,36 0-15,-71-18 16,18 18-16,-18-17 16</inkml:trace>
  <inkml:trace contextRef="#ctx0" brushRef="#br0">19332 10619 0,'-35'0'0,"0"17"16,35 1 0,-18 17-16,-17 18 15,-18 35-15,18-52 0,-18 52 16,35-71 0,0 19-16,1-36 15,17-18 1,0-17-16,-18 17 15</inkml:trace>
  <inkml:trace contextRef="#ctx0" brushRef="#br0">18979 10619 0,'0'-18'16,"36"53"0,-1 36-16,-17-18 15,35 35-15,17-18 16,1 1-1,-36-53-15</inkml:trace>
  <inkml:trace contextRef="#ctx0" brushRef="#br0">20055 10601 0,'0'-18'0,"-17"1"16,-1 17-16,1 17 15,-1 1-15,-17 0 0,17-1 16,0 54 0,1-36-16,17 0 0,17 36 15,19-53-15,-1-1 16,0 1-16,71-18 15,-71-18-15,18 18 16,-18-35-16,18-18 16,-35 18-16,-18-18 15,-18 18-15,-52-18 16,35 35-16,-54 0 16,36 1-16,-17 34 15,52-17-15,1 18 16,17 0-16,53 17 15,-18-17-15</inkml:trace>
  <inkml:trace contextRef="#ctx0" brushRef="#br0">20549 10795 0,'-17'0'0,"-1"0"15,0 0-15,36 0 47</inkml:trace>
  <inkml:trace contextRef="#ctx0" brushRef="#br0">21008 10619 0,'0'-18'0,"-35"-17"16,17 17-1,0 18 1,1 18-16,-19 17 16,36-17-16,-17 17 0,34 35 15,1-34-15,0-1 16,-1 0-16,1 1 0,53 16 16,-36-52-16,0 0 15,-17 0-15,35-35 16,-36 0-16,1 0 0,0-1 15,-18-17-15,-18-17 16,0 35-16,-17-36 16,17 36-16,-35 0 15,36 35-15,-18 0 16,35 17-16,0 18 16,0 1-1</inkml:trace>
  <inkml:trace contextRef="#ctx0" brushRef="#br0">21502 10389 0,'0'36'31,"0"17"-31,17 35 16,-17-18-16,0 71 16,18-70-16,0 52 15,-18-70-15,17 36 16,-17-54 0</inkml:trace>
  <inkml:trace contextRef="#ctx0" brushRef="#br0">6332 12171 0,'0'-53'16,"18"88"15,0 18-31,35 106 16,-36-53-16,1 17 0,17-17 15,-35 17-15,18-34 0,17 69 16,-35-105-16,18 18 15,-36-71 1,18-18-16,0-17 0,-18-53 16,18 35-1,0 0-15,18 0 0,35 0 16,-35 35-16,17 18 16,35 18-16,-34 17 15,-19 1-15,1 17 16,-18-18-16,0 18 0,-18-18 15,1 0-15,-19 1 0,-34 34 16,17-35-16,-35 1 16,52-36-1,1-18-15,18-17 0,17 0 16</inkml:trace>
  <inkml:trace contextRef="#ctx0" brushRef="#br0">6967 12065 0,'36'-18'16,"-19"1"-16,54-1 16,-54 0-16,54-17 15,-18 35 1,-35 0 0</inkml:trace>
  <inkml:trace contextRef="#ctx0" brushRef="#br0">7091 12118 0,'17'53'16,"1"0"-1,-18-18-15,18 18 16,-1-18-16,1 1 16,0-19-16,17 1 15,0-18-15,1 0 16,-19-18-16,1 1 15</inkml:trace>
  <inkml:trace contextRef="#ctx0" brushRef="#br0">7355 12188 0,'0'53'16,"18"0"-1,-18-35-15,18-18 0,17 18 16,0-18 0,-17 0-16</inkml:trace>
  <inkml:trace contextRef="#ctx0" brushRef="#br0">7549 12012 0,'36'-18'0,"-19"18"16,1 0-1,0 0-15,17 0 0,-17 18 16,-1 0 0,1-1-16,-1 54 15,1-36-15,-18 0 0,18 36 16,-1-36-16,-17 1 15,0-19-15,0 19 16,-17-1 0,-19-35-16,1 0 15,0-18 1,35 1-16,-18 17 16</inkml:trace>
  <inkml:trace contextRef="#ctx0" brushRef="#br0">8290 12594 0,'18'18'16,"17"-18"0,0 0-16,-17 17 15,17-17-15,1 0 0,17 0 16,-36-17-16</inkml:trace>
  <inkml:trace contextRef="#ctx0" brushRef="#br0">8343 12841 0,'53'18'15,"18"-18"1,-18 0-16,-18 0 15</inkml:trace>
  <inkml:trace contextRef="#ctx0" brushRef="#br0">9296 12612 0,'0'35'16,"0"0"-16,0 89 15,0-71-15,17-18 0,-17 18 16,18 0 0,0-35-16,-18-36 15,0-53 1,0 36-1,0 0-15,0-36 0,0 36 16,17-18 0,1 35-16,17 18 15,-17 18-15,-18 0 16,35 70 0,-17-35-1,-1-18-15,-17 0 16,18-17-16,-18 0 15</inkml:trace>
  <inkml:trace contextRef="#ctx0" brushRef="#br0">9737 12735 0,'17'53'0,"1"-18"16,17 71-16,1-35 16,-19-1-16,1-17 15,-1 18-15,1-18 0,-18 35 16,0-70-16,0-1 15,-18-17-15,-17-35 16,18 0-16,-19-53 16,19 52-16,17-87 15,0 52-15,35-70 16,-17 53 0,34-53-16,-16 106 15,52-1-15,-70 36 16,34 53-16,-34-18 15,0 54-15,-18-36 16,-18 17 0,0-52-16,-17 35 15,0-53-15,-18 17 16,35-17-16,1-17 16,-1 17-16,18-36 0</inkml:trace>
  <inkml:trace contextRef="#ctx0" brushRef="#br0">10442 12894 0,'0'-18'0,"0"1"15,0 34 17,0 19-17,0-19 1</inkml:trace>
  <inkml:trace contextRef="#ctx0" brushRef="#br0">10777 12435 0,'18'0'31,"17"-17"-31,1 17 16,-19 17-16,54 19 15,-36-19-15,-17 1 0,17 17 16,-17-17 0,-18 0-16,-18-1 15,0 1-15,1-1 0,-1 19 0,-53 17 16,54-18-16,-18 35 16,35-34-16,17 34 15,18-52-15,36 35 16,-36-35-1,36-1-15,-36-17 16,36 0-16,-36 0 16,-17-17-16</inkml:trace>
  <inkml:trace contextRef="#ctx0" brushRef="#br0">11289 12823 0,'18'0'31,"17"0"-15,18-52-16,-36 34 0,36-17 15,-35-1-15,0 1 16,-18 17-16,0-17 15,-18 18 1,-35 17 0,18 0-16,-1 0 0,-16 35 15,34-18-15,-17 19 16,17 17-16,18-36 16,0 19-16,0-19 0,18 18 15,17-17-15,0 0 0,0-1 16,54 1-16,-36-18 15,-18 0-15,0 0 0,0 0 16,1-18 0,-19 1-16,1 17 15</inkml:trace>
  <inkml:trace contextRef="#ctx0" brushRef="#br0">11765 12894 0,'53'18'16,"-18"-1"-1,-17-34-15,-18-1 16,0 0 0,-18 1-16,-35-36 15,18 18-15,35 17 16,0-17-16,18 17 16,17 0-16,0 1 15,1 17-15,17 0 16,-18 0-16,0 0 0,0 17 15,-17-17 1</inkml:trace>
  <inkml:trace contextRef="#ctx0" brushRef="#br0">12241 12718 0,'-35'17'16,"0"19"0,35 16-1,0-16-15,35-1 16,36-17-1,-54-18-15,19 17 0,34-34 16,-17-1 0,-18-17-1,-17 17-15,-18 0 0,0-17 0,-18-18 16,1 36-16,-1-1 16,-52 0-1,52 1-15,-17 17 0,-1-18 16,19 18-16</inkml:trace>
  <inkml:trace contextRef="#ctx0" brushRef="#br0">13088 12047 0,'-35'0'15,"17"0"-15,1 18 16,-1 17-16,-17 53 16,35-17-16,-18 88 15,18-71-15,0 0 16,18 71-16,-1-89 15,1 1-15,52 17 16,-34-52-16,-1-1 16,0-18-16,-17 1 0,17 0 0</inkml:trace>
  <inkml:trace contextRef="#ctx0" brushRef="#br0">13441 12259 0,'0'-18'0,"-18"18"16,18 18-1,-17 53 1,17-18-16,-18-1 15,18 1-15,0 88 16,18-17 0,-1-71-16,18 17 0,-17-52 15,17 0-15,1-1 0,-19-17 16,19-17-16</inkml:trace>
  <inkml:trace contextRef="#ctx0" brushRef="#br0">13741 12418 0,'0'-18'0,"17"18"16,1 0-16,17 18 15,-17-18-15,35 35 16,-53-17-1,17-1-15,-17 36 16,0-35-16,-17 0 0,-18 34 16,17-34-1,0 0 1,18-1-16,0 1 0,53 0 16,-18-1-16,36 1 15,-18-18 1,-18 0-16</inkml:trace>
  <inkml:trace contextRef="#ctx0" brushRef="#br0">14235 12753 0,'0'53'16,"0"-36"-16,0 1 15,-18 0-15,-17 35 16,17-36-16,0 1 16,1 0-16</inkml:trace>
  <inkml:trace contextRef="#ctx0" brushRef="#br0">14587 12506 0,'0'35'15,"0"36"1,0-54-16,18 36 15,-18-17-15,0-19 16,0 1-16,0 0 0,0-1 16,18-17-1</inkml:trace>
  <inkml:trace contextRef="#ctx0" brushRef="#br0">14817 12453 0,'17'0'0,"1"18"15,17 17-15,-17-17 16,17 35-1,-35-18-15,18 0 0,-18 36 16,-18-1 0,1-35-16,17-17 0,-18 0 15,18-1-15,-18-17 16,1 0 0</inkml:trace>
  <inkml:trace contextRef="#ctx0" brushRef="#br0">15046 12083 0,'0'17'31,"18"1"-31,-1 17 0,19 0 16,34 36 0,-35-18-16,18 0 0,-17-18 0,-1 36 15,18 35-15,-36-36 16,-17 54-1,-17-72-15,-36 72 16,18-53-16,-71 17 16</inkml:trace>
  <inkml:trace contextRef="#ctx0" brushRef="#br0">4269 11113 0,'-18'0'16,"0"17"-16,18 1 16,36 17-1,-1-35-15,0 18 16,71-1-16,-53-17 15,17 0-15,1 0 16,0 0-16,52-17 0,-70 17 16,0-18-16,0 18 15,-36 0-15,19 0 16,-19 0-16,1 0 0</inkml:trace>
  <inkml:trace contextRef="#ctx0" brushRef="#br0">4833 11042 0,'0'-18'0,"18"18"15,-1 18-15,1-18 0,17 0 16,-17 18-16,35-1 16,-18-17-16,53 36 15,-52-19-15,-1 18 16,-18-17-16,1 17 0,-18 36 15,-18-53-15,-34 52 16,16-35-16,-87 54 16,35-37-16,-1 19 15</inkml:trace>
  <inkml:trace contextRef="#ctx0" brushRef="#br0">9507 4039 0,'0'-17'15,"18"-1"-15,17-17 16,1-1-16,-1 1 0,18-18 16,70-70-16,-70 70 15,88-71 1,-88 72-16,53-37 16,-71 54-16,-17 0 15,-36 35-15,1 17 16</inkml:trace>
  <inkml:trace contextRef="#ctx0" brushRef="#br0">9631 3422 0,'-35'35'16,"17"1"-1,0 69-15,1-52 16,-1 88-16,18-70 16,0 52-16,0-87 15,53 17 1,-18-53-16,36 0 16,-18 0-16,-18-18 15,18 0-15,0-17 0,53 0 16,-71 17-16,18 0 15,-71 18-15,1 18 16</inkml:trace>
  <inkml:trace contextRef="#ctx0" brushRef="#br0">9560 7303 0,'18'-36'15,"0"1"-15,17 17 0,18-88 16,-18 54-16,0-1 16,1 0-16,34-35 15,-52 52-15,-1 1 0,-17 17 16,18 18-16,-36-17 16</inkml:trace>
  <inkml:trace contextRef="#ctx0" brushRef="#br0">9525 6791 0,'-18'35'16,"1"71"-16,-1-53 15,0 88-15,1-88 16,34 53-16,1-71 15,0-17-15,17-1 16,18-17-16,53 0 16,-53-17-16,0-1 0,0 1 15,17-19-15,-35 1 16</inkml:trace>
  <inkml:trace contextRef="#ctx0" brushRef="#br0">6138 13847 0,'-17'17'15,"-1"1"-15,0 70 16,18-53-16,-17 18 0,17 53 16,0-53-16,17 53 15,1-71-15,35 18 16,-35-35-1,35-18-15,-18 0 16,18-18 0,-36 0-16,1 1 0,0 17 15,-1 0-15,19 53 16,-19-18-16,18 0 16,-17-17-16,53 35 15,-36-36-15,0-17 0,18 0 16,-18-17-16,-17-19 15,17 1-15,-35-35 16,0 34-16,-17 1 16,-1 17-16,-17-17 0,-18 0 15,35 17-15,-17-17 16,35 17-16</inkml:trace>
  <inkml:trace contextRef="#ctx0" brushRef="#br0">6932 13670 0,'0'-17'16,"18"17"15,17 0-31,-17 0 0,17 0 15,0-18-15,-17 18 16,17-18-16,0 18 0,-17-17 16</inkml:trace>
  <inkml:trace contextRef="#ctx0" brushRef="#br0">7056 13653 0,'0'35'15,"0"18"1,0 17 0,0-52-16,0 0 0,17 34 15,18-34 1,-17 0-16,17-18 16,-17 0-16,17 0 0,-17 0 15</inkml:trace>
  <inkml:trace contextRef="#ctx0" brushRef="#br0">7338 13670 0,'17'0'16,"19"0"-16,-19 18 16,1-1-16,0 19 15,-1-19-15,-17 36 16,0-35-16,-17 17 16,-1-17-1,0-18-15,1 17 16,34-17-1,19 0 1,-1-17 0,-17 17-16,17-18 0</inkml:trace>
  <inkml:trace contextRef="#ctx0" brushRef="#br0">7567 13600 0,'18'0'16,"-1"0"-16,19 0 15,-19-18-15,19 18 16,-19 0-16,18 0 16,-17 18-16,0 17 15,-18 35 1,0-34-16,17-1 0,1 36 15,-18-36 1,0-18-16,18 19 16,-18-19-16,0 1 15,-18-18 1,-17-18 0,-1 18-16,19 0 0,-18 0 15,17 0-15</inkml:trace>
  <inkml:trace contextRef="#ctx0" brushRef="#br0">8061 14111 0,'18'18'0,"35"-18"15,-36 17-15,36-17 16,-35 18-16,-1-18 15</inkml:trace>
  <inkml:trace contextRef="#ctx0" brushRef="#br0">8202 14358 0,'35'0'16,"1"0"-1</inkml:trace>
  <inkml:trace contextRef="#ctx0" brushRef="#br0">9031 14252 0,'0'18'32,"18"-18"-32,-1 18 15,19-18-15,-19 0 16,1 0-16</inkml:trace>
  <inkml:trace contextRef="#ctx0" brushRef="#br0">9366 14270 0,'0'18'15,"0"-1"1</inkml:trace>
  <inkml:trace contextRef="#ctx0" brushRef="#br0">9648 14288 0,'18'0'15,"-18"17"1,-18-17 0</inkml:trace>
  <inkml:trace contextRef="#ctx0" brushRef="#br0">9790 14323 0,'17'17'16,"-34"-17"-1</inkml:trace>
  <inkml:trace contextRef="#ctx0" brushRef="#br0">6156 15240 0,'18'71'15,"-1"-19"-15,1 19 0,0 0 16,17 105-16,-18-105 16,1 17-16,-18-18 0,0-17 15,0-18-15,0-17 0,0 0 16,0-36 0,-18 0-16,1-17 15,17-18-15,0-17 16,17 34-16,1 19 0,0 17 15,17 0-15,0 0 16,1 0-16,-19 17 0,36 54 16,-53-53-16,18 17 15,-36 0-15,0 0 16,1-17-16,-54 0 16,36-18-16,0 0 0,-18-18 15</inkml:trace>
  <inkml:trace contextRef="#ctx0" brushRef="#br0">6668 14958 0,'0'17'15,"17"1"1,1 0-16,17-18 16,18 0-16,-35-18 15,35 0-15,-36 18 16,1 0-16</inkml:trace>
  <inkml:trace contextRef="#ctx0" brushRef="#br0">6668 14975 0,'-18'0'16,"18"18"0,18 0-16,-18-1 15,0 1-15,0 35 16,17-35-16,-17 17 0,0 18 16,0-18-1,18-17-15,-1 35 16,-17-36-16,36 18 15,-19-35-15,1 18 16,17 0-16,-17-18 16,0 0-16,-1 0 15,1-18-15</inkml:trace>
  <inkml:trace contextRef="#ctx0" brushRef="#br0">6967 15064 0,'18'17'31,"17"1"-15,-17-18-16,17 35 15,-17-17 1,-18-1-16,0 1 0,0 0 0,-18-1 16,1 1-16,17 0 31,17-18-16,18 0 1,-17 0-16,35 0 16</inkml:trace>
  <inkml:trace contextRef="#ctx0" brushRef="#br0">7250 14975 0,'0'18'0,"35"-18"15,-17 0-15,17 0 16,-18 0-16,19 0 16,-36 18-1,17-1-15,-17 1 0,18 17 16,0 36-16,-1-36 15,1 0-15,-18 1 0,18-1 16,-1 18-16,-17-18 16,18-17-16,-18-1 15,-18-17 1,1 0 0,-1 0-16,-17-17 15,17-1-15,0 18 0,1 0 16</inkml:trace>
  <inkml:trace contextRef="#ctx0" brushRef="#br0">8202 15452 0,'18'0'32,"35"0"-32,0 0 15,-18 0-15,0 0 16,-17 0-16,-1 0 15</inkml:trace>
  <inkml:trace contextRef="#ctx0" brushRef="#br0">8308 15663 0,'18'18'16,"17"0"-1,53-18 1,-70 0-16</inkml:trace>
  <inkml:trace contextRef="#ctx0" brushRef="#br0">9648 15240 0,'-17'-18'0,"-1"18"15,1 0-15,-19 0 16,19 18-16,-36 17 16,35-17-16,-35 52 15,36-34 1,17 17-16,0 0 0,17 70 16,18-70-16,18 0 15,36 35-15,-19-70 16,-17-1-16,18-17 0,52-53 15,-70 1-15,35-54 16,-70 53 0,-1-18-16,-17-35 15,-17 53-15,-18 1 0,-36-37 16,36 54-16,-18 17 16,0-17-16,-35 18 15,35-1-15,17 36 16,19-1-16</inkml:trace>
  <inkml:trace contextRef="#ctx0" brushRef="#br1">19826 11448 0,'-18'0'16,"36"0"15,17 0-31,1 0 16,34 0-16,89 0 15,-71 0-15,159 0 16,-106 0-16,177 0 15,-142 0-15,177-18 16,-194 18-16,-36 0 16,-17-18-16,-35 18 0,-19 0 15,-34 0-15</inkml:trace>
  <inkml:trace contextRef="#ctx0" brushRef="#br1">20232 11959 0,'0'0'0,"0"18"31,17 52-16,1-34 1,-18 17-16,0 17 0,0 54 16,0-71-16,0-18 15,0 53-15,18-70 16,-18 17-16,17-35 16</inkml:trace>
  <inkml:trace contextRef="#ctx0" brushRef="#br1">20638 12224 0,'-18'70'16,"0"19"-1,18-19 1,36-52-16,52 17 15,0-53 1,-18-35 0,1-17-16,-53-1 15,-18 36-15,-18-18 16,-35 18 0,18 35-16,0 0 0,-1 0 15,19 17-15,-1 1 0,-17 0 16,52-1-1</inkml:trace>
  <inkml:trace contextRef="#ctx0" brushRef="#br1">21202 12312 0,'0'71'0,"0"-36"16,35 18 0,-17-18-16,17-35 0,53 18 15,-52-36-15,34-17 16,-35-1-16,-17-34 16,-18 17-16,-35-18 15,0 18-15,-1 18 16,-70 0-1,54 35-15,16 0 0,1 18 16,0-1-16</inkml:trace>
  <inkml:trace contextRef="#ctx0" brushRef="#br1">21908 11836 0,'17'0'16,"1"0"-1,-1 0-15,19 0 0,17 0 16,0 0-16,-18 17 15,-18-17-15,19 18 0,-19 17 16,-17 1-16,0-1 16,0 0-16,-17-17 0,-1 17 15,0-17-15,-17 35 16,35-36-16,-17 18 16,17-17-16,0 0 15</inkml:trace>
  <inkml:trace contextRef="#ctx0" brushRef="#br1">22225 12524 0,'0'53'16,"0"-18"-16,-18-35 15</inkml:trace>
  <inkml:trace contextRef="#ctx0" brushRef="#br1">21290 12153 0,'0'-17'0,"-17"17"31,17 17-31,-36 18 16,19-17-16,-19 35 16,19-18-16,-19 18 15</inkml:trace>
  <inkml:trace contextRef="#ctx0" brushRef="#br0">21061 13317 0,'0'-17'0,"0"-1"31,17 36 125,-17-1-140,0 1-1,18 0 1,-18-1 0,18 1-16,-18 0 15,0-1-15,17 36 16,-17-18-16,0-17 0,18 70 16,0 18-1,-1-35-15,-17-1 16,18 18-16,-18 89 15,18-71-15,-1 70 16,-17-70-16,18-18 0,-18 0 16,18 106-1,-1 0-15,-17-106 16,18 142-16,-18-107 16,0 1-16,0 123 15,17-142-15,-17 54 16,36-35-1,-36-54-15,35 36 16,-35-71-16,18 36 16,-1-36-16,-17-17 15,0-1-15,0 1 0,0 0 0</inkml:trace>
  <inkml:trace contextRef="#ctx0" brushRef="#br0">17251 15205 0,'17'0'47,"1"0"-31,0-18-16,-1 18 0,19 0 16,-1 0-16,-17 0 15,17 0-15,0 0 0,-17-18 16,70 18-16,-35 0 15,0 0-15,0 0 0,53-17 16,-36 17-16,1 0 16,-18 0-16,35-18 0,0 18 15,0 0-15,106-17 16,-106 17-16,124 0 16,-88 0-16,105-18 15,-106 18-15,142 0 16,-142 0-16,18 0 15,142 0 1,-1 0-16,-141 0 16,18 0-16,-18 0 0,176 0 15,-158-18-15,0 18 16,158 0-16,-158 0 16,176 0-1,-176-17-15,-18 17 0,18 0 16,0 0-16,158-18 15,-176 18-15,177 0 16,-159-18-16,123 18 16,-159-17-16,142 17 15,-142 0-15,71 0 16,-106 0-16,54 0 16,-107 0-16,35 0 15,-34-18-15</inkml:trace>
  <inkml:trace contextRef="#ctx0" brushRef="#br0">18080 16633 0,'0'18'32,"18"-18"-32,-1 0 0,18 18 15,-17-18-15,0 0 16,35 0-1,-18 17-15,-17-17 0,17 0 16,35 0-16,-34 0 16,34 18-16,-35-18 15,1 0-15,52 0 16,-35 0-16,0 18 16,35-18-16,-35-18 15,0 18-15,53 0 16,-53 0-16,-18 0 0,71-18 15,-71 18-15,18-17 16,-18 17-16,18 0 16,-18-18-16,1 18 0,52-18 15,-53 18-15,36 0 16,-36-17-16,18 17 16,-18-18-16,18 18 15,-18-17-15,18-19 16,-17 19-1,34-19-15,-35 1 16,18 0-16,-17 17 16,-19 1-16,36-19 15,-35 19-15,-1-1 0,36-17 16,-35 17 0,0 0-16,34-17 15,-34 18-15,0-19 0,-1 19 16,19-19-16,-19 1 15,19 17-15,-19 1 0,19-36 16,-19 35 0,1 1-16,-1-19 0,19 1 15,-19 0-15,19-18 16,-1 35-16,0-52 16,-17 34-16,-1-17 15,1 18-15,17-35 16,-17 34-1,17-17-15,-17 18 16,0-18-16,-1 36 16,18-36-16,-17 35 15,0-17 1,-1-1-16,19 1 16,-19 18-16,1-36 15,0 17-15,-1 1 16,1 17-16,17-34 15,-35 34-15,18 0 16,17-17-16,-35 0 16,18 17-16,17-35 15,-17 35-15,17-34 16,0-1-16,-17 17 16,-1 36-16,1-17 15,-18-1-15,35-17 16,-17 17-16,17-35 15,-17 36-15,0-19 16,17 1-16,-35 0 16,17 17-16,19-35 15,-19 36-15,1-1 0,17-17 16,1-1 0,-19 19-16,19-36 15,-19 35-15,18-35 16,-17 36-16,17-36 15,-17 35-15,0-17 16,-1 35-16,19-18 16,-36 1-16,35-1 15,-18 0-15,1 18 16,0-17-16,-1-1 16,1 18-16,0-18 15,-1 18-15,1-17 0,17-1 16,-17 18-1,-1-18-15,1 18 16,0 0-16,17-17 16,0-1-1,-17 18-15,0 0 0,17-17 16,-17-1 0,-1 18-16,1 0 0,-18-18 15,17 18-15,19 0 16,-19 0-16,1-17 0,53 17 15,-36 0 1,-18-18-16,54 18 16,-53-18-16,17 18 0,18 0 15,-36-17-15,19 17 16,-1 0-16,0-18 16,-17 18-16,35 0 15,-35-18-15,17 18 16,-18 0-16,1 0 0,17-17 15,-17 17-15,17-18 16,1 18-16,-1-18 16,0 18-1,0 0-15,36-17 16,-36 17-16,53-18 16,-35 18-16,71-17 15,-71 17-15,70-18 16,-52 18-16,70 0 15,-53 0-15,36 0 16,-54 0-16,36 0 16,-53 0-16,35 0 15,-53 18-15,36-18 16,-54 0-16,36 0 16,-35 0-16,17 0 15,-17 0 1,-36 0-1</inkml:trace>
  <inkml:trace contextRef="#ctx0" brushRef="#br0">13776 7585 0,'0'17'0,"0"36"16,0-17-16,35 52 15,-17-18-15,0-17 16,17 18-16,-18-1 16,19-17-16,-1 0 0,18 53 15,-18-71-15,0 1 16,1-1-16,-19-18 0,36 19 16,-35-19-1,0-17-15</inkml:trace>
  <inkml:trace contextRef="#ctx0" brushRef="#br0">13617 8096 0,'0'-35'16,"-17"17"-16,17-17 15,0 17-15,0-17 0,17-35 16,1 17 0,0-18-16,-18 18 15,17-17-15,-17 34 16,18 19-16,-18-1 0,35 0 15,-17 36 1,35 0 0,-36-1-16,1 1 0,52 17 15,-34-35-15,-1 0 16,0-17-16</inkml:trace>
  <inkml:trace contextRef="#ctx0" brushRef="#br0">26158 10319 0,'0'0'0,"0"-18"0,-17 18 16,17-18-1,17 18-15,1 0 16,0 0-16,52 0 16,-34 0-16,52 0 15,-18 18 1,-34 0-16,-1 17 0,-17-17 15,-36 35 1,0 0-16,-17-18 16,17 0-16,-35 18 0,18-18 0,-18 53 15,53-52-15,-17 17 16,17-36-16,17 19 16,19-36-16,34 17 15,-35-17-15,18 0 16,18 0-16,-54 0 15,1 0-15,0-17 16</inkml:trace>
  <inkml:trace contextRef="#ctx0" brushRef="#br0">26176 10707 0,'35'-18'15,"-17"1"-15,17 17 16,18-18-16,-17 0 16,16 1-16,1-1 15,-17 18-15,-1 0 0</inkml:trace>
  <inkml:trace contextRef="#ctx0" brushRef="#br0">26758 9878 0,'18'0'62,"-1"-18"-46,1 18-16,17-17 16,-17 17-16,17 0 15,-17 0-15,0 0 16,-36 0-1</inkml:trace>
  <inkml:trace contextRef="#ctx0" brushRef="#br0">26776 9860 0,'0'35'16,"0"-17"-16,0 17 16,17 1-16,1 69 15,0-87-15,17 35 16,-17-35-16,52-1 16,-52-17-16,35 0 15,-36 0-15,1 0 16,0-17-1</inkml:trace>
  <inkml:trace contextRef="#ctx0" brushRef="#br0">27111 9966 0,'0'35'0,"0"1"16,18-1 0,-18-18-16,0 19 0,17-1 15,1 0 1,-18-17-16,35-18 16</inkml:trace>
  <inkml:trace contextRef="#ctx0" brushRef="#br0">27234 9860 0,'18'-17'16,"0"17"-16,-18 17 15,17-17 1,-17 18-16,18 17 15,-18-17-15,18 17 16,-18 0-16,17 1 16,1 34-16,-18-35 15,18-17-15,-1 35 16,1-35-16,-18-1 16,17 1-16,-17-1 0,-17-34 46,-1-1-46,1 18 16,-1-17-16,0 17 16</inkml:trace>
  <inkml:trace contextRef="#ctx0" brushRef="#br0">27570 10478 0,'35'0'16,"35"0"0,1-18-1,-53 18-15,17 0 16</inkml:trace>
  <inkml:trace contextRef="#ctx0" brushRef="#br0">27587 10672 0,'53'17'16,"0"1"-1,-18-18-15,36-18 16,-36 18-16</inkml:trace>
  <inkml:trace contextRef="#ctx0" brushRef="#br0">28434 10019 0,'-18'35'15,"1"18"-15,-1 0 16,0 88 0,1-70-16,17 17 0,0-18 15,17 72-15,1-90 16,35 37 0,35-36-16,-53-53 0,36 17 15,-36-17 1,18-17-16,-35-1 15,-18 0-15,0 1 16,17 17-16,-17 17 16,18 19-1,-18-19-15,18 1 0,35-1 16,-36-17 0,1-17-16,17 17 0,-17-35 15,-1-36-15,1 36 16,-18-18-16,-18 0 0,1-53 15,-1 53-15,-17-35 16,35 35 0,0 18-16,0-1 0,18-16 15</inkml:trace>
  <inkml:trace contextRef="#ctx0" brushRef="#br0">29139 9790 0,'18'-18'15,"35"0"-15,-18 18 16,36-17-16,-36-1 16,-17 18-16,17 0 15</inkml:trace>
  <inkml:trace contextRef="#ctx0" brushRef="#br0">29192 9772 0,'18'18'16,"-18"17"0,0-17-16,18 34 15,-1 19-15,1-36 16,0 18-16,-1-35 16,-17-1-16,18-17 0,-1 18 15,1 0-15,0-18 16,-1 0-16,1-18 15,0 18 1</inkml:trace>
  <inkml:trace contextRef="#ctx0" brushRef="#br0">29598 9860 0,'-18'35'16,"18"1"-16,0-19 0,0 19 15,0-19 1,18 1-16,0 0 0,-18-1 16</inkml:trace>
  <inkml:trace contextRef="#ctx0" brushRef="#br0">29669 9737 0,'17'0'15,"1"-18"1,17 18 0,0 0-16,-17 0 15,0 0-15,-1 18 16,1-18-16,-18 17 15,0 1-15,0 35 16,0 0 0,18-18-16,-18 53 15,17-17-15,1-18 16,-18-36-16,18 36 16,-18-17-1,-18-19 1,0-34-16,1-1 15,-1 0-15,-17 1 16,-18 17 0,35 0-16</inkml:trace>
  <inkml:trace contextRef="#ctx0" brushRef="#br0">30145 10495 0,'18'0'15,"17"18"1,18 35 0,35 0-16,-35-18 0,35 35 15,0-17 1,-53-35-16,36 35 16,-53-53-16,-1 18 15,-17-36 1</inkml:trace>
  <inkml:trace contextRef="#ctx0" brushRef="#br0">30533 10495 0,'-35'71'15,"-36"17"1,18-18-16,36-34 15,-1-1-15,0 18 16,18-35-16,0 17 16</inkml:trace>
  <inkml:trace contextRef="#ctx0" brushRef="#br0">31238 10548 0,'18'0'15,"35"0"1,-18-18-16,54 18 16,-37-17-16,37 17 15,-54 0-15,0-18 16,-17 18-16</inkml:trace>
  <inkml:trace contextRef="#ctx0" brushRef="#br0">31468 10248 0,'17'88'16,"-17"18"-16,18-53 16,-18 53-16,18-53 15,-1 53-15,1-53 16,0 0-16</inkml:trace>
  <inkml:trace contextRef="#ctx0" brushRef="#br0">32120 9931 0,'18'0'16,"-18"35"-16,0 0 15,0 89-15,0-54 16,18 1-16,-18-1 0,0 1 16,0 70-1,0-88-15,0-18 0,0 1 16,0-19-16,17 1 15,1-18-15,0-18 16,17-17 0,-17 17-16,-1 1 0,18 17 15,-17 17-15,0 1 16,-1 0-16,1 52 16,0-17-16,-18-18 15,0-17-15,0 35 16,-18-36-16,0 1 0,-35-18 15,-17 0 1,35 0-16,-1-18 0,-17-17 16,36-18-1,17 18-15</inkml:trace>
  <inkml:trace contextRef="#ctx0" brushRef="#br0">32491 9807 0,'35'-17'15,"18"17"1,0 0-1,-35 0-15,17 17 16,-17-17 0,-36 0-16</inkml:trace>
  <inkml:trace contextRef="#ctx0" brushRef="#br0">32544 9913 0,'0'71'16,"0"-1"-1,17-17-15,1-18 0,17-17 16,1 0 0,-1-18-1,-17 0-15</inkml:trace>
  <inkml:trace contextRef="#ctx0" brushRef="#br0">32773 10037 0,'0'52'0,"18"1"15,-18-35 1,17 0-16,-17-1 16,18-17-16,-18 18 0</inkml:trace>
  <inkml:trace contextRef="#ctx0" brushRef="#br0">32949 9860 0,'18'0'15,"0"0"1,-1 0-16,1 0 15,0 18-15,-1-1 16,1 1-16,-18 0 16,18-1-16,-1 19 0,-17-1 15,0 0-15,18 36 16,-18-36-16,0 36 16,0-36-16,0 18 15,-18-36-15,18 1 16,-17 0-16,-1-18 15,0-18 1,1 18-16,17-18 0,-36 1 16,19 17-16,-1 0 15</inkml:trace>
  <inkml:trace contextRef="#ctx0" brushRef="#br0">26741 12065 0,'0'-35'0,"0"17"16,-18 0-16,18 1 16,-35-1-16,35 1 15,-53 17 1,17 17-16,-16 36 16,-1-35-16,0 52 15,17-17-15,1 18 16,35-36-16,0 18 15,18-35-15,-1-1 0,1 1 16,17-18-16,36-18 16,-36 1-16,0-19 15,1 1-15,-19 0 0,1-1 16,0 1-16,-18 0 16,0 0-16,0-1 0,0 19 0,0-1 15,-18 0-15,18 36 16,0 53-1,0-36-15,35 71 16,-17-53-16,52 17 16,-34-52-1,-1 0-15,36-1 0,-36-17 16</inkml:trace>
  <inkml:trace contextRef="#ctx0" brushRef="#br0">26899 11606 0,'18'-17'16,"0"17"-16,-1-18 15,54 0-15,-36 1 16,36-1-1,-36 18-15,-17-17 0,-1 17 16</inkml:trace>
  <inkml:trace contextRef="#ctx0" brushRef="#br0">26988 11642 0,'35'70'16,"-18"-34"-16,36 16 0,-35-16 15,35-1 1,-35-17-16,17-1 16,-18-17-16,1 0 15,-18-17-15</inkml:trace>
  <inkml:trace contextRef="#ctx0" brushRef="#br0">27270 11695 0,'0'53'16,"0"-1"-1,0-16 1,17-19-16</inkml:trace>
  <inkml:trace contextRef="#ctx0" brushRef="#br0">27376 11518 0,'35'-17'16,"-18"17"0,1 0-16,35 0 15,-35 17 1,-1 18-16,1-17 15,0 35-15,-18-18 16,0 18 0,-18-35-16,18 17 0,0-17 15,-18-18-15,18 17 16,-17-17 0,17-17-1,-18 17-15,0 0 0,1 0 16</inkml:trace>
  <inkml:trace contextRef="#ctx0" brushRef="#br0">27693 11977 0,'35'17'16,"1"-17"-16,34 18 16,-52-18-16,17 0 15,-17 18-15</inkml:trace>
  <inkml:trace contextRef="#ctx0" brushRef="#br0">27746 12136 0,'35'17'16,"1"1"-16,-19-18 0,36 0 16</inkml:trace>
  <inkml:trace contextRef="#ctx0" brushRef="#br0">28928 12171 0,'-18'-35'15,"-17"-1"1,17 1-16,-35 17 15,18 18-15,17 18 0,-17 17 16,17-17-16,-17 52 16,35-34-16,0-1 0,18 0 15,17 1-15,0-19 16,1-17-16,-1 0 0,18-17 16,-18-19-16,-17 19 15,-18-19-15,17 19 16,-17-36-16,0 35 15,0 1-15,-17 34 16,17 1-16,0 35 0,0 0 16,17 88-1,1-71-15,0 71 16,-1-70-16,-17 52 16,0-87-16,-17 34 15,-1-52-15,-17-18 16,0 0-16,17 0 0,-17-18 0,-36-52 15,36 34 1,17 1-16,0 0 0,1 0 16,17-18-16,0 17 0,17-69 15</inkml:trace>
  <inkml:trace contextRef="#ctx0" brushRef="#br0">29087 11659 0,'17'-17'15,"18"-1"1,-17 18-16,35-35 0,-35 35 15,-1 0-15,19 0 16,-1-18-16,-18 18 16,1 0-16,-36 0 15</inkml:trace>
  <inkml:trace contextRef="#ctx0" brushRef="#br0">29157 11642 0,'0'35'0,"18"-17"0,-18 17 16,17 35 0,-17-52-16,18 17 0,-18-17 15,0 17-15,35 1 16,-17-19-16,17-17 16,-17 0-1,17-17-15</inkml:trace>
  <inkml:trace contextRef="#ctx0" brushRef="#br0">29457 11800 0,'-18'36'15,"18"-1"1,18-17-1,0-1 1,-1-17-16,-17-17 0</inkml:trace>
  <inkml:trace contextRef="#ctx0" brushRef="#br0">29580 11589 0,'18'-18'15,"0"18"-15,-1 0 16,1 0-16,0 0 16,-1 18-16,1-1 15,0 1-15,-1 17 16,-17 1 0,0 17-16,0-18 15,-17 18-15,17-18 16,0 0-16,0-17 15,0 0-15,0-36 32,-18 0-17,0 18-15,1-17 16</inkml:trace>
  <inkml:trace contextRef="#ctx0" brushRef="#br0">30374 11677 0,'-17'-18'16,"17"36"0,0 0-16,-18 17 0,18 88 15,-18-52 1,18-1-16,-17 107 0,-1-89 15,36 53-15,-1-88 16,36 35 0,-35-70-16,17 0 15,0-18-15,-17 0 0</inkml:trace>
  <inkml:trace contextRef="#ctx0" brushRef="#br0">30639 11977 0,'70'0'16,"-34"17"-16,52 1 16,-18 35-16,-34-35 15,-19-1-15,1 1 0,-18 17 16,0-17-16,-18 17 0,-35 18 15,36-18 1,-19 36-16,19-36 16,17-17-16,0 35 15,17-36-15,1 19 0,35-19 16,-35-17-16,-1 18 16,1-18-16,0 0 0,-1-18 15,-34 1 1</inkml:trace>
  <inkml:trace contextRef="#ctx0" brushRef="#br0">30674 12383 0,'18'-18'0,"88"0"16,-18 18-1,-35 0 1,-18 0-16,35-17 15,-34 17-15</inkml:trace>
  <inkml:trace contextRef="#ctx0" brushRef="#br0">31186 11695 0,'52'0'15,"1"-18"1,18 0 0,-36 1-16,1 17 15</inkml:trace>
  <inkml:trace contextRef="#ctx0" brushRef="#br0">31238 11730 0,'0'53'16,"0"-36"0,18 19-16,0 34 15,17-34-15,-17-1 16,35-18-16,0 1 16,-36-18-16,18-18 15</inkml:trace>
  <inkml:trace contextRef="#ctx0" brushRef="#br0">31556 11783 0,'0'17'0,"0"19"15,0-1-15,0 0 16,18-17-16,-18 0 16,17-1-1,-17 1 1</inkml:trace>
  <inkml:trace contextRef="#ctx0" brushRef="#br0">31644 11659 0,'18'0'15,"17"0"1,-17 0-16,17 18 16,-17 0-16,-1-18 15,1 0-15,-18 17 0,18-17 16,-1 18-16,-17 0 16,0 17-16,0 0 15,-17 18-15,17-35 16,0 35-1,0-18-15,17 0 16,-17-17-16,0-1 0,18-17 16,-36-17 15,1-1-31,-1 18 16,0 0-16,1 0 15</inkml:trace>
  <inkml:trace contextRef="#ctx0" brushRef="#br0">31944 11483 0,'18'35'16,"35"36"-1,17 35-15,1 17 16,-54-52-16,36 70 16,-35-71-16,0 71 15,-36-70-15,18 0 16,-18-1-16,-17-17 0,-53 88 15,35-88-15,-18 18 16</inkml:trace>
  <inkml:trace contextRef="#ctx0" brushRef="#br0">29175 7973 0,'0'-71'16,"0"18"-1,0 36-15,-18-1 16,18 36-16,0 17 16,0 88-16,-18-52 15,1 105-15,-1-87 16,-52 193 0,52-212-16,0 1 15,18-1-15,0 19 16,0-54-16,18 0 15,0-17-15,-1-18 16</inkml:trace>
  <inkml:trace contextRef="#ctx0" brushRef="#br0">28769 8502 0,'-18'53'16,"18"35"-1,0-53-15,18 71 16,-18-53-16,35 35 16,1 0-1,-19-70-15,19 17 0,34-35 16,-17 0-16,-18-17 15,124-71 1,-53 17-16,-36 18 16,-17 18-1,-35 35 1</inkml:trace>
  <inkml:trace contextRef="#ctx0" brushRef="#br0">31274 13106 0,'0'-18'0,"-18"36"15,18 35 1,0-18 0,18 18-16,17 53 15,0-53-15,18 88 16,-17-88-16,34 52 15,-35-52-15,71 18 16,-71-36-16,54 0 16,-36-35-16,-18 0 15,-18-17-15,-17-18 16</inkml:trace>
  <inkml:trace contextRef="#ctx0" brushRef="#br0">30903 13758 0,'18'0'31,"-18"-17"-31,18-1 0,-1-17 16,1 17-16,0-17 0,-1 0 16,18-54-1,-17 36-15,0 18 16,-1-18-16,1 0 0,17 0 0,1-70 16,-19 70-16,1 18 15,-1-18 1,1 53-16,0-18 0,-1 36 15,1 0 1,0-1-16,17 18 0,-17-17 0,17 17 16,-17-17-16,17 0 0,35 17 15,-52-35-15,0 18 16,-1-18-16</inkml:trace>
  <inkml:trace contextRef="#ctx0" brushRef="#br0">25030 14799 0,'-18'-18'15,"0"18"-15,36 0 16,17 0-1,-17 18-15,35 17 16,-18-17 0,-17 0-16,17-1 0,-17 1 15,-1 52-15,-17-52 16,0 17-16,0-17 0,-17 17 16,-1-17-16,0 0 0,1-1 15,-1-17-15,0 18 16,1-1-16,17-34 15</inkml:trace>
  <inkml:trace contextRef="#ctx0" brushRef="#br0">25594 14923 0,'53'0'0,"-18"17"15,1 18 1,-19-17-16,1 17 16,-36 1-1,18-1-15,-17-17 0,-1 34 16,18-34-16,0 17 15,0-17-15,18 0 16,-1-1-16,18-17 16,-17 0-16,0 0 0,-1-17 15,-17-1 1</inkml:trace>
  <inkml:trace contextRef="#ctx0" brushRef="#br0">25682 15134 0,'88'0'15,"-35"0"-15,-17 0 16,-1 0-16,0 0 0,-17 0 16</inkml:trace>
  <inkml:trace contextRef="#ctx0" brushRef="#br0">24624 15311 0,'0'17'32,"18"18"-32,-1 1 15,1 52 1,-1 0-16,-17-53 16,36 54-16,-36-54 15,17-17-15,1 34 16,-18-34-1,-18-36 1</inkml:trace>
  <inkml:trace contextRef="#ctx0" brushRef="#br0">24448 15522 0,'0'-17'16,"17"-1"-16,18 0 16,-17-17-16,17 0 15,1 17-15,-1-17 16,-17 17 0,-1 1-16,1 17 15,-18 35 1,0-18-16,0 1 0,17 35 15,1-35 1,35 17-16,-35-17 16,17-1-16,18-17 15,-36 0-15,1 0 0,-18-17 16</inkml:trace>
  <inkml:trace contextRef="#ctx0" brushRef="#br0">18080 14482 0,'0'35'0,"0"88"15,18-70-15,-1 71 16,1-54-16,17 1 16,-17-36-16,-1 0 15,1-35-15,-36-17 16</inkml:trace>
  <inkml:trace contextRef="#ctx0" brushRef="#br0">17939 14817 0,'17'88'0,"19"-18"16,17-17-1,0-35 1,-18 0-16,18-36 15,-36 0-15,19-17 16,-19 17-16,1-34 16,-18 16-16,0 19 15,0-1-15,-18 36 16</inkml:trace>
  <inkml:trace contextRef="#ctx0" brushRef="#br0">24500 13723 0,'0'-18'15,"18"1"1,-18-1-16,0 36 31,0-1-15,0 19-16,0 17 16,0-18-16,0 0 15,0 36 1,18-1-16,-18-34 15,17 16-15,-17-34 16,0 0-16,18-1 16,-18-34-16,0-1 15,-18 0 1</inkml:trace>
  <inkml:trace contextRef="#ctx0" brushRef="#br0">24253 13988 0,'18'-18'32,"17"-17"-17,-17 17-15,0 0 16,-18 1-16,17-18 0,19-1 15,-19 19-15,-17-19 16,36 1-16,-19 17 16,1 1-1,-1 17-15,1 0 16,0 0 0,-1 0-16,1 17 15,0-17-15,-1 18 0,19-18 16,-1 18-1,-18-18-15,19 17 16,-19-17 0,-17 18-1</inkml:trace>
  <inkml:trace contextRef="#ctx0" brushRef="#br0">18203 16175 0,'0'53'0,"0"-36"16,18 1-16,-18 0 15,18-18 1,-1 0 0</inkml:trace>
  <inkml:trace contextRef="#ctx0" brushRef="#br0">18221 15857 0,'-18'0'16,"18"36"0,0-19-1,0 1-15,18 17 0,-18 0 16,18 54-16,-18-54 15,0 53-15,0-53 16,-18 54-16,18-54 16,-18 18-1</inkml:trace>
  <inkml:trace contextRef="#ctx0" brushRef="#br0">18027 16210 0,'0'18'16,"0"-1"-16,35 19 15,1 17 1,-19-18-16,1-17 16,-1-1-16,1 1 0,0-1 15,-1 1-15,19-18 16,-19 0-16,19-18 16,-19 1-16,18-36 15,-17 35-15,0-17 16,-1 17-16,1 1 15</inkml:trace>
  <inkml:trace contextRef="#ctx0" brushRef="#br0">24765 10619 0,'0'-18'31,"18"18"-15,17 0-1,-17 18-15,-1-18 0,54 17 16,-18 1-16,53-18 15,-54 0-15,54-18 16,-70 18 0,34-17-16,-35 17 15,-17-18-15,-18 0 16,-18 18 0</inkml:trace>
  <inkml:trace contextRef="#ctx0" brushRef="#br0">25206 10442 0,'18'0'16,"-1"18"-1,1 0-15,35-1 16,-36 1-16,19-1 0,-1 1 15,-17-18-15,17 18 16,0-18-16,0 17 0,1 1 16,-19 0-16,-17-1 15,-17 19-15,-1-19 16,-52 36-16,17-18 16,-36 36-1,37-36-15</inkml:trace>
  <inkml:trace contextRef="#ctx0" brushRef="#br0">9225 13864 0,'0'0'0,"0"-17"16,0-19-16,18 36 31,-1 53-16,-17 0-15,0 71 16,0-54-16,0 36 16,0-53-16,0 0 15,0-36-15,0-34 16,0-54 0,18 36-16,-18-71 15,18 71-15,-18-18 16,17 0-16,1 18 0,0-18 15,52 0-15,-52 35 16,52 36-16,-52 0 16,0 17-16,-1 18 0,1 53 15,-18-54-15,0 37 16,0-54 0,18 18-16,-18-35 15,0-1-15,17 1 16</inkml:trace>
  <inkml:trace contextRef="#ctx0" brushRef="#br0">9737 14058 0,'17'35'15,"1"1"-15,17 34 16,-35-17-16,18 18 0,0-18 15,-18 0-15,17 17 16,1-35-16,-18-17 0,0 0 16,0-36-1,-35-52 1,17 34-16,18 1 0,-18-18 16,1-70-16,17 70 15,0 0-15,17-71 16,1 89-16,17 17 0,18 18 15,-35 18 1,-1 17-16,1-17 16,-36 52-16,18-34 15,-17-1-15,-19 0 16,19-17-16,-18 0 16,17-18-16</inkml:trace>
  <inkml:trace contextRef="#ctx0" brushRef="#br0">10089 14164 0,'0'35'16,"-17"-17"0,17 0-1,0-1-15</inkml:trace>
  <inkml:trace contextRef="#ctx0" brushRef="#br0">10319 14235 0,'17'35'15,"-17"-17"-15,18-1 16,-18 1-16,0-36 16,-18-35-1,18 36-15,0-36 16,0 17-16,0 19 16,36-36-16,-19 35 15,36 1 1,-35 17-16,17 0 0,18 0 15,-35 0 1,-1 0-16,19 0 16,-36 17-1,-18-17-15,0 35 16,18-17-16,-35 35 16,35-18-16,0 18 15,0-17-15,35-19 16,-17 1-16,0-18 15,-1 0-15,1 0 0,0-18 16,-18 1-16,17-36 16,-17 35-16,0-17 15,0 17-15,0 0 16,0 1-16,0 34 31,0 19-15,18-19-16,-18 1 15,17 0-15,-17-1 16,0-34 0,18-1-1,-18 0-15,18-17 16,-1 0-16,1-1 16,0 19-16,-1 17 15,1 0-15,0 17 16,-18 1-16,0 0 0,0 17 15,0 18 1,0-18-16,17 1 16</inkml:trace>
  <inkml:trace contextRef="#ctx0" brushRef="#br0">11060 14093 0,'-18'53'16,"0"0"-16,18-35 0,18 0 15,17-1-15,-17 1 16,0-18-16,-1-18 16,1 18-16,17-53 15,-17 36-15,-1-19 0,-17 1 16,0 0-16,0-36 15,-17 36-15,-1-18 0,0 18 16,1-18-16,-18-18 16,17 36-16,0 17 15,1 36-15,17 53 16,0-1-16,0 54 16,0-71-1,35-1-15,18 37 16,-18-54-16,18 18 15,-18-53-15,1 18 16,-19-18-16,18-18 16,-35 0-16,18-17 15,-18 17-15,0-17 16,-18 53 0,18 17-1,18-17-15,0 35 16,-1-53-16,36 17 15,-35-17-15,35-17 16,-36-1-16,19-17 16,-36 17-1,0-17-15,-18 17 16,0-17-16,1 17 16,-1 0-16,-17 1 0,17 17 15,-17 0-15,17 0 16,1 17-16</inkml:trace>
  <inkml:trace contextRef="#ctx0" brushRef="#br0">11642 14288 0,'-18'17'0,"18"1"16,18-36-1,-1 1 1,1-1-16,-18 0 16,18-17-16,-1 35 31,-17 35-15,18-17-16,0-18 0,-18 18 15,35-18 1,-35 17-16,17-17 15,1 0-15,0-35 16,-18 17-16,17-17 16,1 17-16,0 18 15,-18-17-15,17 34 16,1 1-16,0 0 16,-18-1-16,0 1 15,17 17-15,-17-17 16,18-1-16,-1-17 15</inkml:trace>
  <inkml:trace contextRef="#ctx0" brushRef="#br0">12224 14323 0,'0'17'16,"-18"-17"-1</inkml:trace>
  <inkml:trace contextRef="#ctx0" brushRef="#br0">12559 14235 0,'-18'35'16,"1"-53"0,17 1-16,-18-1 15,18-17-15,0-1 0,18 1 16,-18-35-16,17 34 16,19 19-1,-19-1-15,1 18 0,35 0 16,-36 0-16,36 18 15,-35-1-15,0-17 16,-1 36-16,-17-19 16,18-17-16,-18 18 15,0-1 1,-18 1 0,1 0-1,17 17-15,0-17 16,0-1-16,17-17 15,1 0 1,-18-17 0,17-1-16,-17 0 15,18 1-15,-18-1 16,0-17-16,0 52 31,18 19-15,-1-19-16,-17 1 15,18 0-15,0-18 16,-18-18 0,0 0-1,0 1 1,35-1-16,-17 18 16,17-18-16,-17 18 0,17 0 15,0 0-15,0 18 16,-17-18-16,0 18 0,-1-1 15,-17 1-15,18 0 16,-18-1-16,18-17 16</inkml:trace>
  <inkml:trace contextRef="#ctx0" brushRef="#br0">13176 14058 0,'0'-70'0,"-17"-1"16,17-17-1,0 35-15,-18-18 16,18 54-16,0-1 16,0 1-16,0 34 15,0 18-15,0 1 16,0 17-16,18 17 0,-18-17 16,17 0-16,1 0 0,17 0 15,-17-18-15,-1-17 16,19-18-1,-19 0-15,1-18 16,-18 0 0,0 1-16,-18 17 15,18 17 1,0 19 0,0-19-16,18 1 0,0 17 15,-18-17-15,17 0 16,1-18-16,-18-18 15,18 0 1,-18 1-16,0-1 0,17 18 16,1-18-1,-1 18-15,1 0 16,17 18-16,-17 0 16,0-1-16,-1 1 15,-17 0-15,18-18 0,0 17 16</inkml:trace>
  <inkml:trace contextRef="#ctx0" brushRef="#br0">13917 13423 0,'-18'106'0,"1"18"16,17-72-16,17 90 16,1-19-1,17-70-15,-17 0 0,35 35 16,17-17-1,-52-54-15,0 1 16,17 0-16</inkml:trace>
  <inkml:trace contextRef="#ctx0" brushRef="#br0">14376 13617 0,'0'18'16,"0"35"0,0 0-16,17 53 15,-17-36-15,36 54 16,17-19-1,-18-69-15,0-1 0,-17 0 16</inkml:trace>
  <inkml:trace contextRef="#ctx0" brushRef="#br0">14764 13776 0,'17'18'47,"1"35"-47,-18-18 15,18 18-15,-18-18 16,17 18 0,-17-35-16,0 17 15</inkml:trace>
  <inkml:trace contextRef="#ctx0" brushRef="#br0">15064 14023 0,'-18'18'0,"18"34"15,0-34-15,0 35 16,0-35-16,-18 17 16</inkml:trace>
  <inkml:trace contextRef="#ctx0" brushRef="#br0">15293 13847 0,'18'-18'0,"17"18"16,18 18-1,-36-18-15,1 0 0,0 35 16,-18-18 0,-18 36-1,0-17-15,1-19 0,17 1 16,-18 0-16,0-1 15,36 1-15,17-18 16,-17 0 0,17 0-16,-17 0 0,17 0 15,-17 0-15,0-18 0</inkml:trace>
  <inkml:trace contextRef="#ctx0" brushRef="#br0">15681 13758 0,'18'18'16,"35"35"-1,-36 0 1,1-18-16,-1-17 0,1 17 16,-18 18-16,0-35 15,-35 17-15,17-18 16,1-17-16,-19 0 16</inkml:trace>
  <inkml:trace contextRef="#ctx0" brushRef="#br0">15628 13335 0,'35'35'15,"18"53"-15,0-17 16,35 70 0,-52-53-16,17 53 15,-18-70-15,-18-18 0,-17 53 16,0-53 0,0-18-16,-35 36 0,0-54 15,17 1-15,1-1 16</inkml:trace>
  <inkml:trace contextRef="#ctx0" brushRef="#br0">16475 13952 0,'53'0'31,"-18"0"-31,0-17 16,18 17-16,-18-18 0,18 0 16,0 1-16,35-1 15,-70 1-15,0 17 0,-1-18 16,-34 18 0,-19 0-16,1 0 15,18 0-15,-19 0 16,1 18-16,17-18 0,-35 35 15,36-18-15,-1 36 16,18-35 0,0 17-16,0 1 0,0-19 15,-18-17 1,18-17-16</inkml:trace>
  <inkml:trace contextRef="#ctx0" brushRef="#br0">16545 13705 0,'18'18'0,"17"70"15,-17-35-15,17 0 0,36 53 16,-36-71 0,0 18-16,18 0 15,-35-35-15,-1-18 16</inkml:trace>
  <inkml:trace contextRef="#ctx0" brushRef="#br0">17110 13794 0,'17'35'16,"-17"88"0,18-70-1,17 18 1,-17-54-16,0 1 0,17-18 16,0-18-1,-35 1-15,18-1 0,-1-35 16,-17 18-16,-17-18 15,17 18-15,-36 0 16,1 35-16,0 0 16,17 0-16,18 17 15,0 1 1,18-1-16,0-17 16</inkml:trace>
  <inkml:trace contextRef="#ctx0" brushRef="#br0">17480 13970 0,'0'18'16</inkml:trace>
  <inkml:trace contextRef="#ctx0" brushRef="#br0">17674 13847 0,'-17'17'16,"17"1"-16,0 17 15,17-17 1,-17 17-16,18-17 0,17-1 15,18 1 1,-35-18-16,-1 0 0,1-18 16,0-17-16,-1 0 15,-17-18-15,0 18 16,0 17-16,-35-35 16,0 35-16,17 18 15,-35-17-15,35 34 16,1 1-16,-18 17 15,35-17-15</inkml:trace>
  <inkml:trace contextRef="#ctx0" brushRef="#br0">18098 13635 0,'17'18'15,"-17"-1"-15,18 54 16,-18-18-16,17 52 16,-17-52-16,18 53 15,0-71-15,-18 1 16</inkml:trace>
  <inkml:trace contextRef="#ctx0" brushRef="#br0">12753 12577 0,'-18'-18'0,"1"0"16,-19 18-1,19 0-15,-1 0 0,0 0 16,1 18 0,-1 0-16,18-1 15,0 1-15,0-1 16,0 1-16,18 0 0,-1 17 15,1-17-15,35 17 16,-35-17-16,-1-1 16,1 1-16,0-1 0,-18 1 15,0 0-15,-18-1 16,-17-17 0,17 18-16,-35-18 0,18 18 15,-36-18 1,54 0-16,-1 0 15</inkml:trace>
  <inkml:trace contextRef="#ctx0" brushRef="#br0">8837 9296 0,'0'-18'32,"0"0"-32,0 36 31,0 17-15,0 1-16,0-1 0,0 71 15,0 0 1,18-54-16,-1-16 15,19 17-15,17 17 16,-18-34-16,0-19 0,0 18 16,1-17-16,17 17 15,-18-17-15,18-18 16,-18 0 0,-17-18-16,-1 18 15,1-17-15,-18-1 0,0-17 16</inkml:trace>
  <inkml:trace contextRef="#ctx0" brushRef="#br0">8625 9701 0,'0'18'15,"18"-18"-15,0 0 16,-1-18 0,1 1-1,-18-1 1,18 0-16,-18 1 15,17-18-15,-17-1 16,36-34 0,-19 34-16,1-52 15,-1 71-15,1-36 16,0 35-16,-1 0 16,1 18-16,17 0 15,1 36 1,-19-19-16,1 1 15,-1 0-15,36 17 16,-35-17-16,0-1 0</inkml:trace>
  <inkml:trace contextRef="#ctx0" brushRef="#br0">21943 10037 0,'-18'0'16,"18"-18"15,35-17-15,1-1-16,52-52 15,-18 35-15,-17-17 16,36 17-16,-19-18 0,71-52 16,-70 70-16,-1 0 15,19-18-15,-54 36 16,0 0-16,-35 17 16,-35 18-16</inkml:trace>
  <inkml:trace contextRef="#ctx0" brushRef="#br0">21960 9525 0,'0'18'32,"-17"17"-32,17 0 15,-53 71-15,35-35 16,-17 52-16,35-70 16,18 0-1,17-18-15,0-35 16,18 0-16,0 0 0,70-35 15,-52 17-15,52-35 16,-52 18-16,35-18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12T18:01:5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24024 1535 0,'0'-18'16,"0"0"-1,0 1-15,0 34 31,0 1-15,0 53 0,-17-19-16,-1 54 15,0-53 1,18 18-16,0-18 0,18 52 16,-18-69-16,18-1 15,-1 0-15,1-17 0,-1 0 16,36-1-16,-17-17 15,17 0 1,-36 0-16,1 0 0,-1 0 16,1 18-1,-18 0-15,18-18 16</inkml:trace>
  <inkml:trace contextRef="#ctx0" brushRef="#br0">24606 1782 0,'0'-18'0,"18"18"31,17 0-15,0 0-16,18-18 15,-35 18-15,17 0 16,-35 18-16</inkml:trace>
  <inkml:trace contextRef="#ctx0" brushRef="#br0">24606 1940 0,'0'0'0,"18"0"16,17 0-16,-17 0 0,52-17 15,-34 17-15,-19-18 16,1 18-16,0 0 15</inkml:trace>
  <inkml:trace contextRef="#ctx0" brushRef="#br0">25100 1552 0,'35'-17'16,"-70"34"-16,88-34 16,0-1-16,-35 0 15,52 1-15,-52-1 16,-1 18-16,1 0 15,0-18-15,-36 36 16,0-18 0</inkml:trace>
  <inkml:trace contextRef="#ctx0" brushRef="#br0">25135 1640 0,'-17'53'16,"34"-106"-16,-34 124 0,17-18 15,0-35-15,17-1 16,1 1 0,0-18-16,17 17 15,-17-17-15,17 36 16,0-1-1,-17-17-15,-18 17 0,17-17 16,-17 17-16,-17 0 16,17-17-16,-35-1 15,-1-17-15,1 18 16,0-18-16,17-18 16,-17 18-16,17-17 0,-17 17 15,35-18-15</inkml:trace>
  <inkml:trace contextRef="#ctx0" brushRef="#br0">2628 11765 0,'0'0'0,"-17"0"15,34 0 17,36 0-17,-18 18 1,1-1-16,34 19 16,-34-19-16,-1 19 15,-18-19-15,1 19 0,0-19 16,-36 36-1,0-18-15,1 18 0,-1-17 16,-17 52-16,17-53 16,1 53-16,17-52 15,17 16-15,1-34 16,35 17-16,-18-35 16,36 18-1,-54-18-15,36 0 16,-35 0-16,-36 0 31</inkml:trace>
  <inkml:trace contextRef="#ctx0" brushRef="#br0">2699 12241 0,'35'0'16,"-17"0"-16,17 0 15,0 0-15,1 0 16,16 0 0,-16 0-16,-19 0 0,19-17 15</inkml:trace>
  <inkml:trace contextRef="#ctx0" brushRef="#br0">3210 11501 0,'0'-18'15,"18"18"-15,17-18 16,-17 1 0,17-1-16,0 18 0,-17-18 15,0 18-15,-1 0 0,19 0 16,-36 18-1</inkml:trace>
  <inkml:trace contextRef="#ctx0" brushRef="#br0">3263 11430 0,'0'53'15,"0"-106"-15,0 141 0,0-17 16,0-18-16,0-18 16,0 0-16,0 1 0,18 16 15,-1-34-15,19 17 16,-1-17 0,-17-18-16,-1 0 0,19 0 15,-19 0-15,36 0 16,-35-18-16,-1 18 15</inkml:trace>
  <inkml:trace contextRef="#ctx0" brushRef="#br0">3687 11571 0,'0'18'15,"-18"-1"-15,18 1 0,0 0 0,0 17 16,0 0 0,0-17-16,18 0 0,-18-1 15,0 1-15,17-18 16,1 0-16</inkml:trace>
  <inkml:trace contextRef="#ctx0" brushRef="#br0">3757 11377 0,'0'0'0,"18"0"0,-1 0 15,1 18-15,17-18 16,-17 0-16,0 0 16,-1 17-16,18-17 15,-17 18-15,17 17 16,-17 1 0,-18-1-16,18 18 15,-18-18-15,17 18 0,-17 18 16,0-19-16,0 1 15,0-35-15,0 17 16,0-17-16,-17-18 31,-1-35-15,0 35-16,1-18 0,-1 18 16,0 0-16,1 0 15</inkml:trace>
  <inkml:trace contextRef="#ctx0" brushRef="#br0">4621 11994 0,'18'0'16,"17"0"-1,-17 0-15,17 0 0,-17 0 16,17 0-16,-17-17 16,-1 17-16,19 17 15,-19-17-15</inkml:trace>
  <inkml:trace contextRef="#ctx0" brushRef="#br0">4763 12153 0,'0'0'0,"17"18"0,36-18 16,-35 0-16,35 0 15,-36-18 1,1 18-16</inkml:trace>
  <inkml:trace contextRef="#ctx0" brushRef="#br0">5715 11553 0,'0'0'16,"-18"-17"-16,1-1 0,-19 18 15,36 18 1,-17 52-16,-1 1 15,18 0-15,0 70 16,0-53-16,0-18 16,18 1-16,17 17 15,0-53-15,1 1 0,17-1 16,-36-17-16,18-18 16,1-18-16,-19 0 15,1 1-15,-18-1 16,18 0-16,-1 36 15,19 17 1,-19 1-16,1-1 16,35 18-16,-36-36 15,19-17-15,52-17 16,-53-18-16,0-1 0,1 1 16,-19-71-1,-34 0-15,-1 53 16,0 18-16,-17-18 0,-18-17 15,18 34-15,17 1 16,1 17-16,17 1 16</inkml:trace>
  <inkml:trace contextRef="#ctx0" brushRef="#br0">6421 11236 0,'17'0'16,"18"-18"0,1 18-16,-1-17 0,18-1 15,-35 18 1,-1 0-16,1 0 16</inkml:trace>
  <inkml:trace contextRef="#ctx0" brushRef="#br0">6473 11218 0,'0'18'16,"0"0"-16,0-1 0,0 54 16,0-36-16,0 53 15,18-35-15,0-18 16,-1 1-16,36-1 15,-17-17-15,17-1 16,-18-17-16,0-17 0,0-1 16,-17 18-1,0-18-15,-18 1 16</inkml:trace>
  <inkml:trace contextRef="#ctx0" brushRef="#br0">6950 11218 0,'0'0'16,"-18"0"0,18 18-16,0 0 0,0-1 15,0 19-15,0-19 16,0 18-16,-18 1 0,18 17 15,0-36-15,18 1 16,-18 0-16,18-18 16,-1 0-1</inkml:trace>
  <inkml:trace contextRef="#ctx0" brushRef="#br0">7073 11077 0,'35'0'15,"-35"18"-15,18-18 16,17 0-16,1 18 16,-19-18-16,19 17 15,-19-17-15,1 53 16,-18-35-16,18 52 15,-18-34-15,17 52 16,-17-53-16,0 0 16,18 18-1,-18-35-15,0 17 0,0-17 16,0-1 0,-18-17-16,1 0 15,-1-17-15,-35-1 16,35 18-16,1 0 15,-19 0-15</inkml:trace>
  <inkml:trace contextRef="#ctx0" brushRef="#br0">7673 12030 0,'-18'0'15,"1"17"1</inkml:trace>
  <inkml:trace contextRef="#ctx0" brushRef="#br0">8502 11783 0,'18'17'31,"35"1"-15,-18 17-16,53 18 15,-35-17-15,53 16 16,-53-34-16,0 17 15,35 1-15,-71-19 16,19 1-16,-19 0 0,1-18 16,-36 17-1,1-17 1</inkml:trace>
  <inkml:trace contextRef="#ctx0" brushRef="#br0">8943 11730 0,'-35'70'15,"70"-140"-15,-88 176 0,18-71 0,-1 18 0,1 0 16,0-18-16,0 0 0,-1 36 16,19-36-1,17-17-15</inkml:trace>
  <inkml:trace contextRef="#ctx0" brushRef="#br0">10266 11906 0,'17'0'16,"1"0"-1,17 0-15,18 0 16,-17 0-16,17-17 15,-36 17-15,1 0 16,-1 0 0</inkml:trace>
  <inkml:trace contextRef="#ctx0" brushRef="#br0">10389 11730 0,'0'0'16,"0"18"-16,0 17 0,0 35 15,0-17-15,0 18 16,0-36-16,18 18 16,-18-18-16,18-17 15</inkml:trace>
  <inkml:trace contextRef="#ctx0" brushRef="#br0">11236 11130 0,'0'0'0,"0"-17"0,0-1 15,-18 0 1,18 36-16,18 0 0,0 17 15,-1 18-15,36 88 16,-18-71-16,1 89 16,-19-88-16,1-18 0,-18 35 15,0-71 1,0 1-16,0-36 31,18-17-31,17 18 16,0 17-16,53 0 15,-52 17-15,34 54 16,-34-36-16,-19 18 16,-17-18-16,-17 36 15,-19-36-15,1 0 16,-18-17-16,0 0 0,0-1 16,18-17-16,-53-17 15,70-1-15,18-35 16,0 18-16</inkml:trace>
  <inkml:trace contextRef="#ctx0" brushRef="#br0">11924 11113 0,'18'0'31,"17"0"-31,0-18 16,0 18-16,1 0 0,34-18 15,-52 1-15,-1 17 16,1 0-16</inkml:trace>
  <inkml:trace contextRef="#ctx0" brushRef="#br0">11994 11095 0,'0'35'16,"0"18"0,0-18-16,0 54 15,18-37-15,0-16 0,-1-1 16,1-17-16,0 17 0,35-17 15,-18-1 1,-18-17-16,36 0 16,-35 0-16,-18-17 0,18 17 15</inkml:trace>
  <inkml:trace contextRef="#ctx0" brushRef="#br0">12400 11148 0,'0'17'16,"0"36"-1,0-17-15,18-1 0,-18 0 0,0 0 16,17 18-1,1-35-15,0 0 16,17-18-16</inkml:trace>
  <inkml:trace contextRef="#ctx0" brushRef="#br0">12612 11042 0,'35'18'16,"0"-18"-16,18 0 15,-17 0-15,16 0 16,-34 17-16,0 1 0,-1 0 16,-17 17-16,0 0 0,18 53 15,-18-35-15,0 18 16,0-36-1,0 0-15,18-17 0,-18 17 16,-18-17 0,0-18-1,1 0-15,-36-18 16,35 18-16,-17 0 16</inkml:trace>
  <inkml:trace contextRef="#ctx0" brushRef="#br0">11448 11818 0,'0'-18'0,"-18"18"16,18 18 15,0 53-15,0-36-1,0 18-15,18 17 16,-18-17-16,0 18 15</inkml:trace>
  <inkml:trace contextRef="#ctx0" brushRef="#br1">11095 12312 0,'0'18'32,"-18"-18"-32,18 17 15,18 1 1,0-18-1,-1 0 1,-17 18 0,18-1-1,-1 1 1,1-1-16,17 19 16,1-19-16,17 1 0,-1 0 15,72-1 1,-36 1-16,0 0 0,18-18 15,0 17-15,141 1 16,-124-1-16,1-17 16,-1-17-16,18 17 0,-17-35 0,17 17 15,71-53-15,-124 54 16,53-36 0,-106 18-16,18 17 15,-35 18-15,-18-18 16,-18 18-16,-35 0 15,18 0-15,0 0 0,-1 0 16</inkml:trace>
  <inkml:trace contextRef="#ctx0" brushRef="#br0">11218 7514 0,'-17'0'31,"17"18"32,0 17-48,0-17-15,0 17 0,0 18 16,0 53-16,17-53 16,-17 35-16,0-35 15,18-18-15,-18 0 0,0 1 16,18-1-16,-18-17 15,0 17 1</inkml:trace>
  <inkml:trace contextRef="#ctx0" brushRef="#br0">10989 7902 0,'0'-17'0,"0"-1"15,18 0 1,-18 1-16,0-1 0,17-35 16,1 35-16,-18 1 15,18-1-15,-1 1 0,19-36 16,-19 17-16,18 1 16,-17 0-1,-18 17-15,18-17 16,-18 17-16,0 1 15,0 34 1,0 19 0,0-19-16,17 1 0,1 35 15,0-36-15,17 19 16,-17-19-16,-1 1 16</inkml:trace>
  <inkml:trace contextRef="#ctx0" brushRef="#br0">11077 8414 0,'0'-18'16,"0"0"-16,36 18 15,-19-17-15,36 17 16,-18 0-16,-17 17 15,17 1 1,1 0-16,-36-1 16,0 1-16,0 0 0,0-1 15,-18-17-15,18 18 0,0 17 16,0-17 0,0 0-16,35 17 0,-17 0 15,17 0 1,-17-17-16,-18 17 15,0-17-15,0 0 0,-53 17 16,0 0 0,18-35-16,-1 0 0,19 0 15,-19 0 1,19 0-16,-1 0 16,36-18-16</inkml:trace>
  <inkml:trace contextRef="#ctx0" brushRef="#br0">9596 3651 0,'-36'-17'15,"19"17"1,-19 0-16,19 17 16,-19 19-16,19-19 15,17 1-15,0 35 16,0-18-16,17-17 0,1-1 16,0 1-16,35-18 15,-18 0-15,0 0 16,-17 0-16,35-35 15,-36 17-15,-17 0 16,0 1-16,-17-19 16,-1 19-16,0-1 0,-34-17 15,16 35-15,-17-18 16,36 18-16,-1 0 16,36-17-1</inkml:trace>
  <inkml:trace contextRef="#ctx0" brushRef="#br0">11060 3157 0,'0'0'0,"0"18"15,0 17 1,0 1-16,0-1 0,0 18 16,0-18-1,17 18-15,-17-35 16,0-1-16,18 1 16</inkml:trace>
  <inkml:trace contextRef="#ctx0" brushRef="#br0">13476 2011 0,'0'0'15,"0"-18"-15,18 1 16,-1-1-16,19 0 15,-1 18-15,18 0 16,-35 0-16,-1 0 16,-17 18-16,18 35 15,-18-18-15,-18 0 0,1-17 16,-1 17-16,0 1 16,1-19-16,17 1 15,17-18-15,19 18 16,34-18-16,-35 0 15,18 0 1,-17 0-16,-19 0 0</inkml:trace>
  <inkml:trace contextRef="#ctx0" brushRef="#br0">15910 2575 0,'0'0'0,"0"-17"0,0-1 16,0 0-16,18 1 16,52-19-16,-34 36 15,17 0-15,-18 0 0,-17 0 16,17 18-16,-35 0 16,18-1-16,-18 1 0,-18 17 0,0 1 15,1-1 1,-1-18-16,0 1 0,1-18 15,17 18-15,17 17 16,1-17-16,35-1 16,-35 1-16,-1-18 15,1 18-15,-36-1 16,-35-17 0,0 18-16,18 0 0,-18-18 15,-35 17 1,70 1-16,-17-1 15</inkml:trace>
  <inkml:trace contextRef="#ctx0" brushRef="#br0">18609 3687 0,'0'0'15,"0"-18"-15,0 36 31,-35 34-15,17-16-16,0-1 16,18 0-16,0-17 0,0 35 15,18-36-15,17 1 16,1 0-16,17-18 16,-36 0-16,19-18 15,-19 18-15,1-35 16,-1 17-16</inkml:trace>
  <inkml:trace contextRef="#ctx0" brushRef="#br0">18697 3828 0,'0'0'0,"0"35"16,18 0-16,0 71 16,-18 0-16,17-71 15,-17 18-15,18-18 16</inkml:trace>
  <inkml:trace contextRef="#ctx0" brushRef="#br0">20832 4251 0,'17'0'0,"18"-18"16,1 1-1,-19 17 1,19-18-16,-1 18 16,-17-18-16,-1 18 0,-34 0 31,-1 0-15</inkml:trace>
  <inkml:trace contextRef="#ctx0" brushRef="#br0">20796 4269 0,'18'35'0,"-36"-70"0,36 88 16,0-36-16,-1 1 0,1-1 15,-1 1-15,1 0 0,0-18 16,17 17-16,0 1 16,1 0-16,-1-1 15,0 1-15,0 17 16,-17 0-16,-18-17 15,18 17 1,-18 1-16,-18-36 16,0 17-16,1-17 0,-54 0 15,54 0-15,-19 0 16,1 0-16,0-17 0,-1 17 16,19 0-1</inkml:trace>
  <inkml:trace contextRef="#ctx0" brushRef="#br0">9719 8643 0,'18'0'31,"-1"53"-15,1-35-16,-18-1 0,18 54 15,-18-18-15,0-18 16,0 0-16,0-17 0,0 35 16,0-36-1,-18-34 1,18-1-1,-18-17-15,18 17 0,0-52 16,0 34-16,0 1 16,18 0-16,-18 17 15,18 1-15,-1-1 0,1 18 16,0 0-16,17 35 16,-18 1-16,1 16 15,0-16-15,-1 34 16,1-52-16,-18 17 15,0-17 1,0-1-16,0 1 0</inkml:trace>
  <inkml:trace contextRef="#ctx0" brushRef="#br0">9966 8290 0,'18'0'16,"-1"0"-1,1 0-15,0 0 16,-1 0-1,1 0-15,-1 0 0,19 0 16,-19-17 0</inkml:trace>
  <inkml:trace contextRef="#ctx0" brushRef="#br0">9948 8308 0,'18'0'31,"-18"18"1,18-1-32,-18 1 15,0 17 1,0-17-16,17-1 16,-17 19-16,18-19 15,0 1-15,-1 0 16,1-18-16,-1 17 15,1-17-15,0 18 0,-1-18 16,1 18 0</inkml:trace>
  <inkml:trace contextRef="#ctx0" brushRef="#br0">10283 8361 0,'0'17'46,"0"19"-30,0-19-16,18 19 16,-18-19-1,0 1 1,18-18-16,-18-18 16</inkml:trace>
  <inkml:trace contextRef="#ctx0" brushRef="#br0">10336 8255 0,'18'-18'15,"0"18"-15,-1-17 16,1 17-16,0 0 16,-1-18-1,1 18-15,0 18 16,-18-1 0,0 1-16,17 17 15,-17 1-15,18-1 16,-1-18-16,-17 1 15,0 17-15,18-17 16,-18 0-16,0-1 16,-18-17-1,1 0 1,-1-17-16,-17 17 16</inkml:trace>
  <inkml:trace contextRef="#ctx0" brushRef="#br0">10601 8643 0,'18'0'47,"17"-18"-47,-17 18 15,-1-17-15,1 17 0,-1 0 16,19-18-16,-19 18 16,-17 18-1</inkml:trace>
  <inkml:trace contextRef="#ctx0" brushRef="#br0">10636 8802 0,'0'0'15,"53"0"-15,-35 0 0,-1 0 0,36-18 16,-35 18 0</inkml:trace>
  <inkml:trace contextRef="#ctx0" brushRef="#br0">12947 9102 0,'18'0'32,"-18"17"-17,17 1-15,-17 17 16,0 1-16,0 34 16,0-35-16,0 1 0,0-1 15,0-17-15,-17 34 16,17-34-1,0-36 1,0-34 0,0 16-16,17 1 0,-17-36 15,0 54-15,18-18 16,-18 17-16,18 0 0,-18 1 16,17 17-16,1 0 15,-1 17-15,1 36 16,-18-18-16,18 36 15,-18-36-15,17 1 0,-17-1 16,18-18 0,-18 1-16,18-18 15,-18-35 1</inkml:trace>
  <inkml:trace contextRef="#ctx0" brushRef="#br0">13176 8855 0,'18'0'16,"17"0"-1,0 0-15,1-18 16,-19 18 0,1 0-16,-18-18 15,-18 18 1</inkml:trace>
  <inkml:trace contextRef="#ctx0" brushRef="#br0">13229 8872 0,'0'0'16,"18"18"-16,-1-18 0,-17 18 16,0-1-16,18 1 0,-18 0 15,0 34 1,0-34-16,0 0 16,0-1-16,18-17 15,-1 0-15,1-17 16</inkml:trace>
  <inkml:trace contextRef="#ctx0" brushRef="#br0">13406 8855 0,'17'0'16,"1"0"-1,17 0 1,-35 17-16,18-17 0,-1 36 15,-17-19-15,0 1 16,0 0-16,-17 17 16,-1 0-1,0-35-15,36 0 16,0 0 0,17 0-1,-17 18-15,-1-18 16,1 0-1</inkml:trace>
  <inkml:trace contextRef="#ctx0" brushRef="#br0">13600 8837 0,'17'-18'16,"1"1"-1,0 17 1,-1 0-16,1 0 16,-18 17-1,0 1-15,0 35 16,0-35 0,0 17-16,0-17 0,0 17 15,0-18-15,0 1 16,0 0-16,0-1 15,-18-17 1,1 0 0,17-17-16,0-1 15,0 0-15</inkml:trace>
  <inkml:trace contextRef="#ctx0" brushRef="#br0">13829 9119 0,'0'18'16,"18"-18"-16,17 0 15,-18 0-15,1-18 16,0 18 0,-1 0-16</inkml:trace>
  <inkml:trace contextRef="#ctx0" brushRef="#br0">13847 9296 0,'0'0'0,"17"0"0,18 0 16,-17 0 0,17-18-16,-17 18 15</inkml:trace>
  <inkml:trace contextRef="#ctx0" brushRef="#br0">14129 8872 0,'-18'0'0,"36"0"15,17-17 1,-17 17-16,17-18 16,0 18-1,1-18-15,-19 18 16,-34 0-1,-1 18 1</inkml:trace>
  <inkml:trace contextRef="#ctx0" brushRef="#br0">14146 8872 0,'-17'18'0,"17"0"16,0-1-16,17 19 16,-17-19-16,18 18 15,0-17-15,-18 0 16,35-1 0,0 19-16,-17-19 15,0 1-15,-1 0 0,1-1 16,17 19-16,-17-19 15,-1 18-15,-17-17 16,0 17 0,-17-17-16,-1-18 15,-35 0 1,36 0-16,-19 0 16,19 0-16,-19-18 15,19 18 1</inkml:trace>
  <inkml:trace contextRef="#ctx0" brushRef="#br0">15522 8255 0,'0'18'15,"0"35"1,0-36-16,0 18 0,0 1 15,0 34-15,0-34 16,18-1 0,-18-17-16,0-36 31,0-17-31,18-18 16,-18 35-16,17-35 15,1 35-15,-1 18 16,1-17-16,17 34 15,-35 1-15,36 35 16,-36-18-16,17 18 16,-17-17-16,18-1 15,-18-18-15,18-17 16</inkml:trace>
  <inkml:trace contextRef="#ctx0" brushRef="#br0">15928 7990 0,'18'0'31,"-1"-17"-15,1 17-16,-1 0 16,1 0-16,0 0 15</inkml:trace>
  <inkml:trace contextRef="#ctx0" brushRef="#br0">15910 8061 0,'0'0'0,"0"18"0,18 17 16,0 0 0,-18-17-16,17 17 15,1-35-15,-1 18 16,1-18-16,0 0 16</inkml:trace>
  <inkml:trace contextRef="#ctx0" brushRef="#br0">16104 8008 0,'18'0'16,"-36"0"-16,54-18 0,-19 18 15,1 0-15,0 18 16,-18 0-16,17-1 15,-17 1-15,0 0 16,18-18 0,-18 17-1,0 1-15,0 0 16,17-1 0,-17 1-16,0-1 15,0 1 1,0 0-1,-17-18 1,-1 17-16,1-34 31</inkml:trace>
  <inkml:trace contextRef="#ctx0" brushRef="#br0">16351 7920 0,'0'0'0,"18"0"16,0 0-16,-1 0 15,1 0 1,-18 18-16,17-18 0,1 0 15,0 17 1,-18 1-16,0-1 0,0 36 16,0-35-16,0 17 15,0 18-15,17-18 16,-17-17-16,0 0 16,0-1-16,0 1 0,0 0 15,-17-18 1,-1 0-1,0 0-15,1-18 16,-1 0 0</inkml:trace>
  <inkml:trace contextRef="#ctx0" brushRef="#br0">16757 8167 0,'18'0'15,"-1"0"1,1 0-16,17 0 16,-17 0-1,-36 0 1</inkml:trace>
  <inkml:trace contextRef="#ctx0" brushRef="#br0">16704 8326 0,'0'0'16,"18"0"-16,17 0 0,-17 0 16,17-18-16,-17 18 15,-1 0-15,1 0 16</inkml:trace>
  <inkml:trace contextRef="#ctx0" brushRef="#br0">16986 8096 0,'0'36'16,"0"-72"-16,0 107 0,0-54 15,53 19 1,-35-36-16,35 17 15,-18 1-15,18-18 16,-35 0-16,-1 0 16,1 18-16</inkml:trace>
  <inkml:trace contextRef="#ctx0" brushRef="#br0">17216 8202 0,'0'0'0,"0"53"0,-18 0 16,18 70-1,18-70-15,-18 0 0,17 0 16,1 0 0,-18-35-16,0-1 0,17-17 15</inkml:trace>
  <inkml:trace contextRef="#ctx0" brushRef="#br0">18168 7038 0,'0'70'0,"0"-140"16,0 158-16,18-35 15,-1-35-15,-17 17 16,18-35-16,-18-18 15,0-17 1,0 17-16,0-35 16,0 36-16,18-36 15,-1 53-15,1-18 16,17 18-16,0 0 16,-35 18-16,18 35 15,-18-36-15,0 19 0,0-1 16,0 0-16,0-17 0,0 35 15,0-35 1</inkml:trace>
  <inkml:trace contextRef="#ctx0" brushRef="#br0">18468 6720 0,'18'0'15,"-1"0"1,1 0-16,-1-17 0,19 17 16,-19 0-1,-34 0 1</inkml:trace>
  <inkml:trace contextRef="#ctx0" brushRef="#br0">18468 6720 0,'0'0'0,"53"18"0,-53 0 0,0-1 15,-18 54 1,18-53-16,0 34 16,0-34-16,35 0 15,-17-18-15,17 0 16</inkml:trace>
  <inkml:trace contextRef="#ctx0" brushRef="#br0">18680 6738 0,'0'35'16,"0"-17"-16,17 0 15,-17-1-15,18-17 16,0 18-16,-1-18 0,18 0 16,-17 0-1,-18-18-15</inkml:trace>
  <inkml:trace contextRef="#ctx0" brushRef="#br0">18750 6791 0,'0'0'16,"0"35"-16,0-17 0,18 17 15,-18-17-15,17-1 16,1-17-16</inkml:trace>
  <inkml:trace contextRef="#ctx0" brushRef="#br0">18838 6685 0,'0'0'0,"18"0"0,0 0 16,-1 0-1,1 18-15,0-18 16,-1 17-1,-17 19 1,0-19-16,0 1 0,18 0 16,-18 17-16,0-17 0,0 17 15,17-18-15,-17 1 16,0 0-16,-17-18 16,-1 0-16,1 0 15,-1 0 1,0-18-16</inkml:trace>
  <inkml:trace contextRef="#ctx0" brushRef="#br0">19050 6967 0,'35'0'16,"1"0"-1,-19 0-15,1 18 16</inkml:trace>
  <inkml:trace contextRef="#ctx0" brushRef="#br0">19015 7108 0,'0'0'0,"17"0"0,1 0 16,17 18-16,-17-18 16,35-18-16,-36 18 15,1-17-15</inkml:trace>
  <inkml:trace contextRef="#ctx0" brushRef="#br0">19420 6703 0,'18'0'0,"0"0"15,-1 17-15,1-17 0,17 36 16,-17-1-16,-18-17 16,0 35-1,0-18-15,-18 0 0,1 18 16,-1-18-16,18-17 15,0 0-15,0-1 0,0 1 16,18-1-16,52-17 16,-35 0-1,1 0 1,-19 18-16</inkml:trace>
  <inkml:trace contextRef="#ctx0" brushRef="#br0">20708 6209 0,'18'35'16,"-1"-17"-16,1 17 0,-18 0 15,18 18-15,-1 18 16,-17-36-16,0 18 16,0-71-1,0-17 1,-17 0-16,17 0 15,0-18 1,0 17-16,17 19 0,-17-1 16,36 18-16,-19 0 15,1 0-15,17 35 16,-17-17-16,-18 17 0,17 1 16,-17-1-16,0 0 0,18 18 15,-18-35 1,18-1-16,-1-17 15,1-17-15</inkml:trace>
  <inkml:trace contextRef="#ctx0" brushRef="#br0">21131 6015 0,'0'0'16,"18"0"-16,0-18 0,17 18 16,-35-17 15,-18 17-16,1 17-15,-1-17 16,-17 18-16,17 0 16,18-1-1,-18 1-15,18-1 16,18 1-16,17 17 16,-17-35-16,17 36 15,1-36-15,-36 17 16,17 1-16,1-18 0,-18 35 15,0-17-15,-18-1 16,1 1 0,-1-18-1,0 0-15,1 0 0,-1 0 16</inkml:trace>
  <inkml:trace contextRef="#ctx0" brushRef="#br0">20902 5927 0,'18'0'32,"35"0"-17,-36 0-15,1 0 0,0 0 0</inkml:trace>
  <inkml:trace contextRef="#ctx0" brushRef="#br0">20920 6050 0,'0'53'16,"0"-106"-16,0 141 0,-18-35 15,18-35-15,0 17 16,0-17-16,0-1 0,35 19 16,1-19-1,-19-17-15,19 18 0,-1-18 16,-18 0-16</inkml:trace>
  <inkml:trace contextRef="#ctx0" brushRef="#br0">21308 5962 0,'35'-18'0,"-70"36"0,88-36 16,-36 18-16,19 0 15,-19 0-15,1 36 16,-18-19-16,18 1 16,-18 0-16,0 34 15,0-16-15,0 17 16,0-36-16,0 19 16,0-19-16,-18-17 15,0 0 1,1 0-1,-1-17 1</inkml:trace>
  <inkml:trace contextRef="#ctx0" brushRef="#br0">21643 6262 0,'0'0'16,"18"0"-1,17 0-15,0 0 16,-17 0-16,-1 0 0,19 0 16,-19 0-1</inkml:trace>
  <inkml:trace contextRef="#ctx0" brushRef="#br0">21696 6385 0,'0'0'15,"17"18"-15,1-18 0,0 0 16,17-18-16,-17 18 15,-1 0 1</inkml:trace>
  <inkml:trace contextRef="#ctx0" brushRef="#br0">22154 6050 0,'0'0'0,"0"-17"47,0 34 0,18-17 15,-18 18-46,0-1-16,0 1 15,18 0 1,-18-1-16,17 1 16,-17 17-16,0-17 15,0 17-15,0 0 0,18 36 16,-18-36-16,0 36 16,0-54-16,18 36 15,-1-35-15,-17 0 16,0-1-16</inkml:trace>
  <inkml:trace contextRef="#ctx0" brushRef="#br0">9366 6985 0,'-17'0'15,"-1"0"-15,0 35 16,1-17-16,-36 52 16,18-34-16,-1-1 15,-34 71-15,17-71 16,17 18-16,-52 18 16,53-36-16,0 0 15,-36 18-15,54-35 16,17-1-16,-18-17 15</inkml:trace>
  <inkml:trace contextRef="#ctx0" brushRef="#br0">9155 6932 0,'0'0'15,"-18"0"-15,53 0 32,36-18-17,-36 18-15,18-17 16,-18-1-16,1 18 0,-1 0 15,0 0-15,-17 18 0,-1 17 16,1 0-16,-18 1 16,0-1-16,-18-17 0,18 17 15,-17 0-15,-1 0 0,18 36 16,-18-53-16</inkml:trace>
  <inkml:trace contextRef="#ctx0" brushRef="#br0">6756 7779 0,'0'17'15,"0"19"-15,0-1 16,0 53-16,0-53 15,-18 54 1,18-54-16,0-17 0,-18-1 16,18 1-16,0-53 31,18-18-15,-18 17-16,18 1 15,-1 17-15,1-17 0,17-18 16,-17 36-16,0-1 15,17 18-15,-18 0 16,1 35-16,0 18 16,-18 0-16,0-18 0,0 18 15,17 18 1,-17-54-16,0 1 0,0 17 16</inkml:trace>
  <inkml:trace contextRef="#ctx0" brushRef="#br0">6985 7426 0,'18'0'15,"17"-18"1,-17 18-16,17-17 16,18 17-1,-36 0-15,1 0 16,-18 17-1</inkml:trace>
  <inkml:trace contextRef="#ctx0" brushRef="#br0">7020 7461 0,'0'0'16,"0"36"-16,0-19 0,0 1 15,0 17 1,0-17-16,0 17 16,0-17-16,18 17 15,0-35-15,-1 18 16,1-18-16,-1 17 16,1-17-16</inkml:trace>
  <inkml:trace contextRef="#ctx0" brushRef="#br0">7179 7620 0,'0'18'15,"0"17"-15,18-17 16,-1-1-1,1 1-15,17-18 16,-17 0-16,0-18 16,-18 1-16,0-1 15,-18-17 1,0 17-16,1 0 0,17-17 16,-18 35-1</inkml:trace>
  <inkml:trace contextRef="#ctx0" brushRef="#br0">7303 7391 0,'17'-18'15,"1"18"1,-1 0-1,1 0-15,0 35 16,-1-17-16,19 35 16,-36-18-16,35 18 15,-35-35-15,0 17 0,18 0 16,-36-17 0,0-18-1,1 0-15,-1 0 16,0 0-16,1 0 15</inkml:trace>
  <inkml:trace contextRef="#ctx0" brushRef="#br0">7497 7938 0,'17'0'0,"1"0"16,-1 17-16,1-17 15</inkml:trace>
  <inkml:trace contextRef="#ctx0" brushRef="#br0">7532 8026 0,'35'17'0,"-17"1"15,17-36 1,-17 18-16,-1 0 15</inkml:trace>
  <inkml:trace contextRef="#ctx0" brushRef="#br0">7814 7849 0,'0'0'15,"18"71"-15,-18-36 0,0 36 16,0-36-16,0 0 16,0-17-16,0 0 0,0-1 15,0-34 1,0-19-1,17 19-15,-17-19 16,0 1-16,0 0 0,0 17 16,18-17-16,-18-18 0,18 0 15,-1 0 1,1 53-16,0 18 16,-1 17-1,-17 0-15,18 54 16,-18-19-1,17-52-15,-17 17 0,18 0 16,-18-17 0,0 0-16,18-18 15</inkml:trace>
  <inkml:trace contextRef="#ctx0" brushRef="#br0">8149 8149 0,'0'0'16,"35"18"-16,-17-18 0,17 17 15,-17-17-15,0 0 16,-1 0 0</inkml:trace>
  <inkml:trace contextRef="#ctx0" brushRef="#br0">8237 8132 0,'0'0'16,"-17"52"-16,-1-16 0,0-1 15,1 0 1,17-17-16,17-18 16</inkml:trace>
  <inkml:trace contextRef="#ctx0" brushRef="#br0">8573 7902 0,'0'0'0,"17"18"16,1 0 0,-1-18-16,1 17 15,0-17-15,-1 0 16,1 0-16</inkml:trace>
  <inkml:trace contextRef="#ctx0" brushRef="#br0">8625 8132 0,'36'0'15,"-72"0"-15,89 0 0,-17 0 16,-19-18-16,19 0 16,-19 18-16</inkml:trace>
  <inkml:trace contextRef="#ctx0" brushRef="#br0">8925 7726 0,'18'0'15,"17"0"1,0 0 0,1 17-16,-19-17 0,1 18 0,0 17 15,-1 18 1,-17 0-16,0 18 15,-17-18-15,-1 17 16,-17-34-16,-1 16 16,36-34-16,0 0 15,18-1 1,35 1-16,-18-18 16,1 0-16,-1 0 0,18 18 15,35-18-15,-53 17 16,-17-17-16,0 0 0,-1 0 15</inkml:trace>
  <inkml:trace contextRef="#ctx0" brushRef="#br0">11042 4075 0,'-18'0'16,"18"17"-16,-17-17 0,17-17 15,17 17 17,-17-18-17,18 0-15,0 18 0,17-53 16,0 36-16,-17-19 16,52-16-1,-52 16-15,17 19 0,-17-1 16,-18 0-16,0 36 15,-18 17 1,-17 36-16,0-36 16,17 18-16,-52 35 15,52-35-15,0-18 16,1 1-16,17-19 16,17-17-1,19-17-15,-19-1 16,36-35-1,-18 18-15,-17 17 0,0 1 16,-1-1-16,-17 36 16,-17 17-1,-36 35 1,35-34-16,0-1 0,1 18 16,17-35-16,35-18 31,53-89-16,-52 54-15,34-35 16,-52 52-16,17 0 0,-17 1 16,-1-1-1,-34 36-15,17-1 16,-18 19-16,0-1 0,1 18 16,17-36-16,0 1 15,0 0-15,17-18 16,1 0-1</inkml:trace>
  <inkml:trace contextRef="#ctx0" brushRef="#br0">10971 5503 0,'18'0'15,"0"0"-15,17-17 0,0-19 0,53-16 16,-35 16-16,0 1 16,18-36-1,-36 54-15,-17-1 0,-36 53 16,-35 36 0,0 0-16,-35 52 15,53-70-15,0-18 16,17 0-16,0 1 0,18-19 15,18-17 1,17-17-16,0-1 0,18-35 16,71-17-16,-71 17 15,0 17-15,35-16 16,-71 34-16,1 18 16,-18 18-16,-35 17 15,17-18-15,1 1 16,-1 17-16</inkml:trace>
  <inkml:trace contextRef="#ctx0" brushRef="#br0">11007 6844 0,'53'-18'31,"0"1"-31,35-54 15,-35 36-15,0 0 0,35-18 16,-53 35 0,-17 18-16,-36 35 15,-70 36-15,35-18 16,0 0-16,18 0 16,-53 35-16,70-71 15,0 1-15,18 0 0,18-18 16,0 0-16,52-36 15,-35 19-15,18-19 0,0 1 16,-18 18-16,36-36 16,-36 35-16,-35 0 15,18 18-15,-36 36 16,-35 17-16,18-18 16,-35 53-1,34-53-15,19 1 0,34-36 31,54-18-31,-36-17 16,36-18-16,-36 35 16,0 0-16,-17 18 15,-1 0-15,1 0 0,-18 18 16,0 0-16</inkml:trace>
  <inkml:trace contextRef="#ctx0" brushRef="#br0">2258 13070 0,'-18'0'15,"1"0"1,-1 18-16,18 0 16,-18 17-16,18 0 15,-17 1-15,17-1 16,0 0-16,0 53 16,0-35-16,17 35 15,1-52-15,17 34 16,-17-52-16,17 0 15,-17-1-15,-1-17 0,36 0 16</inkml:trace>
  <inkml:trace contextRef="#ctx0" brushRef="#br0">2734 13123 0,'-18'0'16,"18"-17"-16,18 17 15,17 0 1,-17 0-16,35 0 16,-18 0-16,-17 0 15,-1 17-15,1-17 0,0 36 16,-18-19-16,0 1 15,0 17-15,-18 0 0,18-17 16,0 0-16,0-1 16,0 1-16,18-18 15,-1 18-15,1-18 0,0 0 16,17 17-16,-17 1 16,-1 0-16,-17-1 15,0 1-15,0-1 0,-17 1 16,-19 0-1,1-18-15,17 0 0,-52 17 16,52-17-16,-17 0 16,17-17-16</inkml:trace>
  <inkml:trace contextRef="#ctx0" brushRef="#br0">3334 13406 0,'-18'35'0,"0"-18"16,-34 19-16,34-19 16,-17 19-1,-1-19-15,19 1 0,17 0 16,-18-18-16</inkml:trace>
  <inkml:trace contextRef="#ctx0" brushRef="#br0">3581 13176 0,'0'18'31,"0"0"-31,0-1 0,0 18 16,0 1-16,0-1 0,0 0 16,0 18-16,0-18 15,0 18 1,0-35-16,0 0 16</inkml:trace>
  <inkml:trace contextRef="#ctx0" brushRef="#br0">3775 12929 0,'17'18'16,"-34"-36"-16,52 36 0,18 0 15,-35-1-15,17 1 16,18 35-16,-18 35 16,-17-35-16,-1 0 15,-17 17-15,0 54 16,0-54-16,0-17 0,-35 18 16,-18 35-1,0-53-15</inkml:trace>
  <inkml:trace contextRef="#ctx0" brushRef="#br0">2170 14288 0,'0'0'15,"-89"88"-15,72-53 0,-19 71 16,36-36-16,0 54 16,18-54-16,0-17 15,-1-17-15,36 34 16,-17-35-16,34 18 15,-35-35-15,18 0 16</inkml:trace>
  <inkml:trace contextRef="#ctx0" brushRef="#br0">2469 14799 0,'0'0'0,"0"18"16,0-1-16,0 19 15,0-1-15,-17 18 16,17-36-16,0 1 16,0 0-16,17-18 15,-17-18 1,-17-35-16,17 36 16,0-19-16,0 1 15,0-36-15,0 36 16,17 0-16,1 17 0,35-17 15,-18 35 1,-17 18-16,0-1 16,-1 18-16,1 1 0,-1 52 15,-17-53-15,18 18 16,-18-35-16,18 17 16,-18-17-16,17-18 15</inkml:trace>
  <inkml:trace contextRef="#ctx0" brushRef="#br0">2787 14270 0,'0'-18'16,"18"18"-1,35 0 1,-18 0-16,-18 0 0,36 18 15,-35-18-15,0 0 16,-1 0-16,1 0 16,-36 0-16,1 0 15</inkml:trace>
  <inkml:trace contextRef="#ctx0" brushRef="#br0">2858 14288 0,'0'0'0,"-18"35"16,18-18-16,0 19 0,-18 17 15,18-18-15,0-17 16,18 17-16,0 0 16,-1-35-16,18 18 15,1-1-15,-19-17 0,1 0 16,0 0-16,-1 18 15,1-18-15</inkml:trace>
  <inkml:trace contextRef="#ctx0" brushRef="#br0">3140 14358 0,'0'18'47,"0"-1"-31,0 1-16,0 35 16,0-18-1,0-17-15,0-1 0,0 19 16,0-19-1,17-34 1</inkml:trace>
  <inkml:trace contextRef="#ctx0" brushRef="#br0">3281 14305 0,'17'0'15,"1"0"1,0 18 0,-1-18-16,1 0 0,0 17 15,-1 1-15,1 0 16,-18-1-16,0 1 0,18 0 15,-1 17-15,-17-17 16,0-1-16,0 1 16,0-1-16,-17 1 15,-1 0-15,0-18 16,1 0-16,-1 0 16,0 0-16,1 0 0,-1-18 15,18 0 1,18 18-1</inkml:trace>
  <inkml:trace contextRef="#ctx0" brushRef="#br0">3545 14834 0,'0'0'0,"0"18"16,18 0-1,-18-1-15,-18 19 0,1-1 16,-18 0-16,-1 18 16,-17-18-1,18 1-15,17-36 16</inkml:trace>
  <inkml:trace contextRef="#ctx0" brushRef="#br0">3969 14517 0,'0'17'0,"0"1"16,-18 0-16,18 35 16,0-36-16,-18 19 0,18-1 15,0-18-15,0 19 16,0-19-16,0 1 15,0 0-15,18-18 32</inkml:trace>
  <inkml:trace contextRef="#ctx0" brushRef="#br0">4163 14252 0,'0'0'16,"0"-17"-16,17 17 0,1 17 16,17 36-1,-17-18-15,17 71 16,-17-35-16,0 52 15,-1-70-15,-17 71 16,-17-71-16,-19 70 16,19-70-16,-36 35 15,17-53-15,19 1 16</inkml:trace>
  <inkml:trace contextRef="#ctx0" brushRef="#br0">8308 12982 0,'0'-17'16,"-18"17"-1,18 17 16,-17 19-15,17 16-16,-18 54 16,0-35-16,18-1 0,0 1 15,0 52 1,18-70-16,0 0 0,-1-17 16,19 16-16,-19-16 15,1-19-15,-1-17 0,1 18 16,0 0-1</inkml:trace>
  <inkml:trace contextRef="#ctx0" brushRef="#br0">8520 13212 0,'0'-18'0,"17"0"16,1 18-16,17 0 15,-17 0-15,17 18 16,-17 0-1,-18 17-15,17 0 0,-17 0 0,18 1 16,-18 52 0,-18-53-16,1 0 15,17-17-15,-18 17 16,18-17 0,35 0-1,-17-18 1,0 17-16,17 1 15,-17-18-15,-1 0 0,1 0 16</inkml:trace>
  <inkml:trace contextRef="#ctx0" brushRef="#br0">9031 13529 0,'0'0'0,"-18"18"0,1-1 0,-1 36 16,1-35-16,-1 0 16,18-1-16,-18 1 15,1-1-15,-1 1 0,18 0 16</inkml:trace>
  <inkml:trace contextRef="#ctx0" brushRef="#br0">9172 13317 0,'0'18'16,"0"0"-1,18 35 1,-18-18-16,0-18 0,0 19 0,0-19 16,0 1-16,0 0 15,18-18 1</inkml:trace>
  <inkml:trace contextRef="#ctx0" brushRef="#br0">9278 13000 0,'18'0'0,"-36"0"0,36-18 16,-1 18-16,-17 18 15,18 0-15,0-1 16,-1 1-16,1 17 0,35 53 16,-36-35-16,19 35 15,-19-35-15,-17 0 16,0 53-16,0-71 15,0 18-15,-35 35 16,17-52-16,-17-1 0,18 0 16</inkml:trace>
  <inkml:trace contextRef="#ctx0" brushRef="#br0">8414 14288 0,'0'0'0,"-18"17"0,-17 18 16,17-17-16,1 70 15,-1-17-15,18-1 16,0 1-16,18 88 16,-1-89-16,18 36 15,1-53-15,-19-18 16,19 1-16,-1-19 0,-17 1 16</inkml:trace>
  <inkml:trace contextRef="#ctx0" brushRef="#br0">8678 14676 0,'18'17'16,"-18"36"0,18 35-1,-18-35-15,0 0 16,0 0-16,17 18 16,-17-54-16,0 1 0,0 0 15,0-36 1,0-53-1,0 36-15,0 0 16,0 0-16,0-18 0,36-18 16,-19 36-16,1 17 0,-1 0 15,1 18-15,0 0 16,-1 18-16,1 35 16,0-18-16,-1 36 15,1-36-15,-18-17 0,0-1 16,18 19-16,-18-19 0,0 1 15</inkml:trace>
  <inkml:trace contextRef="#ctx0" brushRef="#br0">8925 14305 0,'18'0'31,"0"-17"-15,-1 17-16,1-18 0,17 0 16,-17 18-16,17-17 15,-35 34 1</inkml:trace>
  <inkml:trace contextRef="#ctx0" brushRef="#br0">8943 14323 0,'0'17'0,"0"-34"0,0 52 0,18-17 15,-18 17-15,0-17 0,17-1 16,-17 19-16,0-19 0,18 1 15,-18-1 1,35 1-16,-17 0 16,-1-18-1</inkml:trace>
  <inkml:trace contextRef="#ctx0" brushRef="#br0">9137 14393 0,'0'18'16,"0"-36"-16,0 54 0,18-19 0,-1 1 15,1-18-15,0 18 16,-1-18-16,1 0 15,-1-18 1,-17 0-16,-17 1 16,-1-1-1,1 18-15,-1 0 16,18-18-16,-18 18 0,18-17 16</inkml:trace>
  <inkml:trace contextRef="#ctx0" brushRef="#br0">9278 14288 0,'18'-36'15,"-1"19"-15,1-1 16,0 18-16,-1 0 15,1 0 1,-18 18-16,18-1 16,-18 19-1,0-19-15,17 36 0,1-18 16,-18-17-16,17 35 16,1-35-16,-18 17 15,0-18-15,-18-17 16,1 18-1,-1-36 1,1 1 0,-1 17-16,0-18 0</inkml:trace>
  <inkml:trace contextRef="#ctx0" brushRef="#br0">9578 14834 0,'0'0'0,"0"18"0,-18 35 16,1-35-16,-1-1 15,18 1-15,-35 17 16,17-17-16,-35-1 16</inkml:trace>
  <inkml:trace contextRef="#ctx0" brushRef="#br0">9754 14534 0,'0'18'0,"0"17"16,0 1-1,18-1-15,-18 18 16,0-18-16,18 18 16,-18-35-16,0 17 0,17-17 15,-17-1-15,0-34 31</inkml:trace>
  <inkml:trace contextRef="#ctx0" brushRef="#br0">9895 14252 0,'-17'0'16,"34"0"0,19 18-1,-19 0 1,19-1-16,-19 18 0,19-17 15,-19 17-15,1 1 0,17 34 16,-17-17-16,-18 35 16,0-52-1,0 16-15,-18-16 0,18 17 0,-35 35 16,17-53 0,1 0-16,-1-17 0,0 17 15,1-17-15,-1 17 16,0-35-16,1 18 15</inkml:trace>
  <inkml:trace contextRef="#ctx0" brushRef="#br0">5680 12594 0,'17'0'47,"1"0"-32,17 0-15,1 0 0,52 18 16,-35-18-16,17 0 15,1 0-15,17 0 0,88 0 16,-87 17 0,-1-17-16,71 36 15,-71-36-15,53 35 16,-88-35-16,123 0 16</inkml:trace>
  <inkml:trace contextRef="#ctx0" brushRef="#br0">8555 15452 0,'18'0'94,"-1"17"-79,18-17-15,-17 0 16,70 0-16,-35 0 15,0 0-15,88 0 16,-70 0-16,-1 0 0,19-17 16,52 17-1,-71 0-15,1 0 0,70 17 16,-71-17 0,-52 0-1</inkml:trace>
  <inkml:trace contextRef="#ctx0" brushRef="#br0">2240 15487 0,'0'18'16,"18"-18"0,17 17-1,0-17-15,1 18 16,-1-18-16,71 0 16,-36 0-16,107 18 15,-89-1-15,124 1 16,-107-1-16,1 1 15,0 0-15,-18-1 0,106 1 16,-123-18-16,17 0 16</inkml:trace>
  <inkml:trace contextRef="#ctx0" brushRef="#br0">2434 16387 0,'18'17'16,"-1"-17"0,1-17-16,17 17 15,1-18-15,-1 0 16,-17 18-16,34 0 16,-34 0-16,17 18 15,-35 0-15</inkml:trace>
  <inkml:trace contextRef="#ctx0" brushRef="#br0">2346 16475 0,'0'0'0,"0"17"0,0 1 0,18 53 16,-18-19-16,0 1 15,17 0-15,-17 18 16,0-1-16,18 19 0,0 105 16,-18-106-16,0 106 15,0-88-15,0 17 16,0-17-16,-18 88 15,18-123-15,0 52 16,0-88-16,0 1 0,18-1 16,-1-17-16,36 17 15,-35-35-15,17 0 16,36 17-16,-36-17 16,0-17-16,0-1 15</inkml:trace>
  <inkml:trace contextRef="#ctx0" brushRef="#br0">2840 16669 0,'-18'-18'15,"18"36"16,0 17-15,0 18 0,0-35-16,18-1 15,0-17-15,-1 0 16,-17-17-16,18-1 16,-18 0-16,0 1 15,-18-1-15,18 0 0,-17 1 16,-1 17-16,0 0 15,1 0-15,17 17 16,0 1 0,17-18-1,1 18-15,0-18 16,-36 0 0,0 0-1</inkml:trace>
  <inkml:trace contextRef="#ctx0" brushRef="#br0">2858 17321 0,'0'-17'16,"0"34"-16,-18-34 0,36 34 31,-1 19-31,1-36 16,-1 17-16,1-17 15,0 18-15,-1-18 16,-17-18-1,-17 1 1,-1-1-16,0 18 16,1-18-16,-1 18 15,1-17-15,17 34 32,17 1-17,1-18 1</inkml:trace>
  <inkml:trace contextRef="#ctx0" brushRef="#br0">2910 17921 0,'0'0'16,"18"0"-1,0-18 1,-1 18 0,-34 0 15,-1 0-16,0 0-15,1 18 16,-1-18 0,1 0-16,17 18 0,0-36 15,17 18 1,1-35-16,-1 35 16</inkml:trace>
  <inkml:trace contextRef="#ctx0" brushRef="#br0">3140 16422 0,'0'0'15,"17"0"-15,1 0 0,0 0 0,17 0 0,0-18 16,-17 18-16,-1 0 16,1 0-1,0 0 1,-1 18-1,-17-1-15,18 19 0,-18-19 16,18 19-16,-18-1 0,17 18 16,-17 17-16,18 1 15,-18 35-15,18-18 0,35 141 16,-36-105-16,36 211 16,-35-247-1,-1 0-15,-17 71 16,0-106-16,0 53 15,-17-71-15,17 0 0,-18-17 16,-17 17 0,0-35-16,17 0 0,-17 0 15,-18 0-15,17-17 0,-17-1 16,-35 0-16,53 18 16,0-17-16,-1 17 0,19 0 15</inkml:trace>
  <inkml:trace contextRef="#ctx0" brushRef="#br0">4269 17163 0,'0'0'16,"0"17"-1,35-17 1,-17 18-16,17-18 0,18 0 16,-18 0-16,0 0 15,-17 0-15,17 0 0,-17 0 16</inkml:trace>
  <inkml:trace contextRef="#ctx0" brushRef="#br0">4410 17410 0,'53'0'15,"-106"0"-15,141 17 0,-35-34 16,-18 17-16,0-18 15</inkml:trace>
  <inkml:trace contextRef="#ctx0" brushRef="#br0">7814 16651 0,'18'18'16,"-1"-18"-16,19 17 16,-1-17-16,53 0 15,-53 0-15,1 0 16,-1-17-16,0 17 0,0 0 15,-17 0-15</inkml:trace>
  <inkml:trace contextRef="#ctx0" brushRef="#br0">7867 16722 0,'0'17'15,"0"1"-15,18 35 16,-18 0-16,35 70 16,-35-52-1,0 17-15,18-17 0,-18 17 16,0-18-16,0 1 0,17 70 16,-17-70-16,18-19 15,-18-16-15,17-1 0,1-17 16,35 17-1,-18-35-15,18 0 0,-18 0 16,36 18-16,-18-18 16</inkml:trace>
  <inkml:trace contextRef="#ctx0" brushRef="#br0">8414 16898 0,'0'-18'0,"-18"18"16,0 18 0,18 17-1,0-17 1,18-18-16,-18 18 16,18-18-16,-1 0 15,1-36 1,-18 19-1,18-1-15,-36 0 16,0 18-16,1 18 16,-1 0-1,0-1 1,36-17 0,0 0-1,-1 0 1</inkml:trace>
  <inkml:trace contextRef="#ctx0" brushRef="#br0">8449 17410 0,'18'0'16,"-18"-18"93,0 36-78,0-1-15,17 1-16,-17 0 0,0-1 16,18 1-16,-18-36 31,0 1-31,0-19 15,-18 19 1,18-1-16,-17 0 0,-1 18 16,0 0-1,36 18 1,0-18 0,-1 0-1,1-18 1</inkml:trace>
  <inkml:trace contextRef="#ctx0" brushRef="#br0">8696 16616 0,'0'0'15,"0"-18"-15,0 1 16,18 17 0,-1 0-16,1 17 15,0-17 1,-1 18-16,1-18 0,-1 17 15,1-17-15,17 18 16,-35 0-16,18-18 0,-18 17 16,0 36-1,18 36-15,-1-37 0,-17 1 16,18 88 0,0-52-16,-1-19 0,1 71 15,-1-88-15,-17 0 16,0 0-16,0 18 0,0-36 15,0 35 1,0-52-16,-17 0 0,-1-18 16,1 0-1,-36-18-15,35 0 16,0 18-16,-17-17 0,-18 17 16</inkml:trace>
  <inkml:trace contextRef="#ctx0" brushRef="#br0">5256 16422 0,'-17'-18'16,"34"18"15,1-17-15,0 17-16,17-18 0,0 0 15,-17 18 1,0 0-16,-1 0 0,1 0 16,-1 0-16,-17 18 15</inkml:trace>
  <inkml:trace contextRef="#ctx0" brushRef="#br0">5186 16439 0,'-18'0'0,"18"18"16,0 17-1,18 18 1,-1-17-16,1 16 0,0 72 16,-1-53-16,1-1 15,0 18-15,-18-17 0,0 17 16,17 88-16,1-105 16,-18 105-1,0-87-15,18-19 0,-18-17 16,0 0-16,0 17 15,0-52-15,0 0 0,0-1 16,17-17 15,1 0-15,17 18-16,0 0 16,1-18-16,-19 17 15,36 1 1,0 0-16,-18-1 15,-17-17-15,17 0 16</inkml:trace>
  <inkml:trace contextRef="#ctx0" brushRef="#br0">6544 16298 0,'18'0'47,"17"0"-31,0-17-16,-17 17 15,0 0-15,-1 0 16,1 17-16,-1-17 16,-17 18-16,18 0 0,-18-1 15,0 36 1,0-18-16,18 71 16,-1-53-16,1 124 15,0-72-15,-1 1 0,-17 0 16,18 106-16,-18-106 15,18 88 1,-18-106-16,-18 53 16,18-88-16,0-18 0,0 18 15,0-35-15,0-1 16,-18 1-16,18 0 0,0-36 16,-35 0-1,17 1-15,1 17 0,-19-36 16,-52 19-1</inkml:trace>
  <inkml:trace contextRef="#ctx0" brushRef="#br0">5662 16545 0,'0'18'31,"0"0"-15,18-1-16,-18 1 16,17-18-16,1 0 15,-36-18 32,18 1-31,0-1-1,-17 18 1,34 18 0,1-18 31</inkml:trace>
  <inkml:trace contextRef="#ctx0" brushRef="#br0">6191 16545 0,'0'0'16,"-17"18"-16,-1-18 0,36 18 16,-1-18 15,1 0-31,-36 0 47,1 0-32,-1 0 1</inkml:trace>
  <inkml:trace contextRef="#ctx0" brushRef="#br0">5697 17022 0,'18'0'172</inkml:trace>
  <inkml:trace contextRef="#ctx0" brushRef="#br0">6209 17057 0,'-18'0'16,"36"0"15,-18 17 79,0 1-95,18-18 1,-18 18 0,17-18-16,-34 0 31,-1 0 0,18-18-15,0 36-1,0-1 1,18 1-16,-1 0 0,1-1 16,-1-17-16,-17-17 31,-17-1-16,-1 0-15,1 1 16,-1 17-16,0-18 16,18 0-16</inkml:trace>
  <inkml:trace contextRef="#ctx0" brushRef="#br0">5627 17110 0,'-18'-18'16,"18"0"-16,0 36 47,18 0-47,-18-1 15,17-17-15,1 18 16,0-18 0,-18-18-16,0 1 15,0-1 1,0 0-16,-18 1 16,0 17-1,36 17 1,0 1-1,-1-18-15,1 0 16,0 0-16,-1 0 0,1 0 16,-36 0 15,1 18-15</inkml:trace>
  <inkml:trace contextRef="#ctx0" brushRef="#br0">5768 17709 0,'0'0'0,"0"-17"0,-18 17 15,18-18-15,-17 18 16,17 18 0,0-1-1,0 19 1,0-19-16,17-17 15,1 0 1,-18-17-16,18-1 16,-18 0-16,-18 1 15,18-1-15,-18 1 16,1 17 0,-1 0-16,18 17 15,18 1 1,-18-1-16,17-17 0,1 0 15,0 0 1,-18-17 15,-18 17-15</inkml:trace>
  <inkml:trace contextRef="#ctx0" brushRef="#br0">6297 17727 0,'0'18'16,"0"-1"156,-18-17-110,18-17-46,0 34 31,18-17-31,0 0 15,-18-17-31,0-1 15,-18 18 17,18 18 15,0-36 15,-18 0-46,18 1-16,-17 17 15,17-18 1,17 18 15,-34 18 0</inkml:trace>
  <inkml:trace contextRef="#ctx0" brushRef="#br0">5539 13035 0,'0'-17'15,"-18"17"1,0 17 0,18 1-1,-17 17-15,17 0 0,0 1 16,0 17-16,0 70 15,0-70-15,17 70 16,1-70-16,17 18 16,-17-53-16,0-1 15,17 1-15,-18-18 0,19 0 16</inkml:trace>
  <inkml:trace contextRef="#ctx0" brushRef="#br0">5803 12947 0,'18'0'31,"17"18"-15,-17-1-16,-1 1 0,19-18 0,-1 18 15,0-1 1,-17 1-16,-18-1 16,0 19-1,-18-19-15,1 1 0,17 17 16,-18-17 0,18 0-16,18 34 15,-1-34-15,19 17 16,-19-17-16,18 0 15,-35-1-15,18 19 16,-36-19-16,1-17 16,-1 18-16,1-1 0,-54 1 15,53 0-15,-17-18 16,0 17-16,17-17 0,0 18 16,1 0-16,-1-1 0</inkml:trace>
  <inkml:trace contextRef="#ctx0" brushRef="#br0">6368 13441 0,'-18'35'0,"18"0"16,0 1-16,-18-1 16,18-17-16,-17-1 15,17 1-15,-18 0 0,18-1 16</inkml:trace>
  <inkml:trace contextRef="#ctx0" brushRef="#br0">6526 13229 0,'18'0'16,"0"0"-16,17 0 16,-17 0-16,-1 18 15,1 17-15,0-17 16,-18-1-16,0 1 0,0 17 16,0-17-16,-18 0 0,0 17 15,1-18-15,-1 19 16,18-19-1,0 1-15,18-18 16,17 0-16,18 0 16,-18-18-16,0 1 15,-17 17-15,17-18 0</inkml:trace>
  <inkml:trace contextRef="#ctx0" brushRef="#br0">6844 12929 0,'0'0'16,"18"18"-16,-1 17 15,36 18-15,-35-18 16,35 36-16,-18-36 16,0 53-16,-35-52 15,18 17-15,-18 35 16,-18-53-16,18 0 16,-17 1-16,-1-1 0,0 18 15,1-35-15,17-1 16,-18 1-16,0-1 15,1-34 1</inkml:trace>
  <inkml:trace contextRef="#ctx0" brushRef="#br0">5821 14093 0,'0'-17'16,"35"-1"-1,-17 1 1,-18-1 0,17 18-1,1 0 16,35-18-15,0 18 0,0 0-16,-18 0 0,89 0 15,17 0 1,-71 0-16,-17 18 0,18-18 16,17 18-16,-35-18 15,-18 0-15</inkml:trace>
  <inkml:trace contextRef="#ctx0" brushRef="#br0">8326 13952 0,'0'0'0,"17"0"47,-17-17-31,18 34 0,35-17-16,-18 0 15,71 0-15,-53 0 16,17 0-16,1 0 15,-1 0-15,72-17 16,-72 17-16,-17 0 0,0 0 16,-18 0-16</inkml:trace>
  <inkml:trace contextRef="#ctx0" brushRef="#br0">4992 13353 0,'-18'0'16,"1"-18"-1,-1 18-15,-17 0 16,-1 18-16,19-18 16,-54 17-16,18-17 15,18 18-15,-18-18 0,0 18 16,-53-1-1,71-17-15,0 18 0,17-18 0,0 0 16,36 17 0,35-17-1</inkml:trace>
  <inkml:trace contextRef="#ctx0" brushRef="#br0">4586 13229 0,'-18'0'15,"1"0"-15,-1 0 16,-17 18-16,0-1 15,17 1-15,-35 17 16,53-17 0,-18 0-16,18 17 15,0-17-15,18-1 16,-18 1-16,18-1 0,-1 1 16,36 17-1,-35-17-15,17 17 16,-17 1-16,35 17 15,-36-36-15,1 1 16</inkml:trace>
  <inkml:trace contextRef="#ctx0" brushRef="#br0">5521 14393 0,'-18'0'16,"1"0"-16,-1 18 16,0 0-16,18-1 15,-17 19-15,-1-1 0,18 18 16,0 0-16,-17 0 15,17 17-15,17 54 16,1-71-16,17 52 16,-17-69-16,-1-1 0,1 0 15,17 18-15,-17-35 16,0-18-16,-1 17 0,1-17 16</inkml:trace>
  <inkml:trace contextRef="#ctx0" brushRef="#br0">5715 15028 0,'18'53'15,"-18"-35"-15,0 17 16,0 0-16,0-17 16,0 0-1,0-36 1,0-35-16,0 18 16,0 17-16,0-17 15,0-36-15,0 54 16,17-36-16,1 18 15,0 17-15,-1 18 16,1 18 0,-1-1-16,-17 1 0,18 17 15,0 36 1,-18-36-16,17 0 16,-17 1-16,0-19 0,0 1 0,18-1 15,-18 1 1</inkml:trace>
  <inkml:trace contextRef="#ctx0" brushRef="#br0">5909 14446 0,'0'-17'31,"18"17"-31,-1 0 16,19 0 0,-19 0-16,19 0 15,-19 0-15,1 17 16</inkml:trace>
  <inkml:trace contextRef="#ctx0" brushRef="#br0">5891 14464 0,'0'0'0,"0"18"0,0 34 15,18-16 1,-18 17-16,18-36 16,-1 19-16,-17-19 15,18 1-15,0-1 16,-1 1-16,19-18 16,-19 0-16,1-18 15,-1 1-15</inkml:trace>
  <inkml:trace contextRef="#ctx0" brushRef="#br0">6156 14534 0,'0'18'16,"0"0"-16,18-1 16,-18 1-1,0 0-15,0-1 0,17 1 16,-17 0-16,18-18 16</inkml:trace>
  <inkml:trace contextRef="#ctx0" brushRef="#br0">6279 14429 0,'18'0'15,"0"17"-15,-1-17 16,1 0 0,0 18-1,-18 0-15,0-1 16,0 18-16,17 18 16,-17-17-16,18-19 15,0 36-15,-1-35 16,-17-1-16,0 1 15,0 0-15,-17-18 32,-19 0-17,19-18-15,-19 18 16</inkml:trace>
  <inkml:trace contextRef="#ctx0" brushRef="#br0">6544 14993 0,'0'0'15,"-18"35"-15,18 1 0,-35 17 16,17-18-16,-34 18 16,16-36-16</inkml:trace>
  <inkml:trace contextRef="#ctx0" brushRef="#br0">6773 14958 0,'0'88'0,"0"-35"15,0-35-15,0 17 0,0-18 16,0-34 15,18-18-31,-18-1 16,0 1-16,0-36 15,0 36-15,18 18 16,-18-19-16,17 19 0,1 17 0,0 0 16,-1 35-1,-17-17-15,0 17 16,0 35-16,18-34 15,-18-19-15,0 19 16,0-19-16,0 1 0</inkml:trace>
  <inkml:trace contextRef="#ctx0" brushRef="#br0">6950 14340 0,'0'0'0,"0"18"0,35 0 16,0-18-16,1 17 16,-19-17-1,1 0-15,-18-17 16</inkml:trace>
  <inkml:trace contextRef="#ctx0" brushRef="#br0">6967 14411 0,'0'35'16,"0"-70"-16,0 88 0,0-18 0,0 0 16,18 18-1,-18-17-15,18-19 0,-1 1 16,-17 0-16,36 17 15,-19-18-15,1-17 16,-1-17 0</inkml:trace>
  <inkml:trace contextRef="#ctx0" brushRef="#br0">7126 14534 0,'0'0'0,"0"36"16,0-1-16,18-17 0,-18-1 15,35 19 1,-17-19-16,-1-17 0,1 0 16,0 0-16,-18-17 15,17-1-15,-17 0 0,0-35 16,0 18-16,0 17 15,-17 1-15,-1 17 0,18-18 16,-18 1 0,1 17-16</inkml:trace>
  <inkml:trace contextRef="#ctx0" brushRef="#br0">7250 14376 0,'17'0'16,"1"0"-16,0 0 15,-1 0-15,1 0 0,-1 0 16,1 17-16,0-17 16,-1 36-16,-17-19 15,0 1-15,0 0 0,0 17 16,0-18-16,18 1 0,-18 17 15,0 1 1,0-19-16,-18-17 47,1-17-47,-1 17 16,0 0-16,1-18 15,17 0-15</inkml:trace>
  <inkml:trace contextRef="#ctx0" brushRef="#br0">7479 14182 0,'18'0'16,"-1"17"-1,1 1-15,-1 0 16,19 35-1,-19-1-15,19 1 0,-19 0 16,1 18-16,17 17 0,-17-17 16,17 140-16,-17-123 15,-18 89 1,0-107-16,0 54 16,-18-71-16,-17 35 15,0-53-15,-36 36 16</inkml:trace>
  <inkml:trace contextRef="#ctx0" brushRef="#br0">16598 10407 0,'0'-18'16,"18"1"-16,-18-1 15,0 0-15,0 54 32,0 52-32,-18-18 15,1 107-15,17-89 16,-18 0-16,18 0 0,0 1 16,0-1-1,18-53-15,17-17 0,-18-1 16,36-17-16,18-53 15,-53 36-15,-1-18 16,19-36-16,-19 36 16,-17 17-16,0 0 15,0 54 1,18-19-16,17 72 16,-17-54-1,52 0-15,-34-35 16,34 0-16,-35-18 15,1 1-15,-19-18 16,1-1-16,0-34 16,-36 34-16,-17-52 15,17 35-15,-53-35 16,54 53-16,-18 0 16,17 17-16,0 0 0,18 1 15,18 17 1,17 0-16</inkml:trace>
  <inkml:trace contextRef="#ctx0" brushRef="#br0">17339 10178 0,'-18'0'16,"18"-18"-16,18 18 15,0 0 1,-1 0-16,36-18 15,-35 1-15,17 17 16,0-18 0,-17 18-16</inkml:trace>
  <inkml:trace contextRef="#ctx0" brushRef="#br0">17374 10213 0,'0'35'16,"0"-70"-16,0 105 0,0-52 0,0 35 16,0-35-1,18 35-15,-18-36 0,0 1 16,35 17 0,-35-17-16,18-18 0,0 0 0,17 0 15,0-18 1,-35 1-16</inkml:trace>
  <inkml:trace contextRef="#ctx0" brushRef="#br0">17674 10160 0,'0'0'16,"0"18"-16,0-1 15,0 36 1,0-18-16,18 18 16,-18-35-16,17 17 15,-17-17-15,0 0 16,18-18-16,0-18 0</inkml:trace>
  <inkml:trace contextRef="#ctx0" brushRef="#br0">17815 10107 0,'18'18'16,"0"-18"-16,17 0 16,0 0-16,18 17 15,-35-17 1,-1 0-16,1 18 0,-18 0 15,0-1-15,0 54 16,0-54-16,0 54 16,-18-36-16,18 18 15,0-35-15,-17 0 0,17-1 16,-18-17 0,0 0-1,1 0-15,-1-17 16,18-1-1</inkml:trace>
  <inkml:trace contextRef="#ctx0" brushRef="#br0">18327 10495 0,'0'0'0,"17"0"0,1 0 0,0 0 32</inkml:trace>
  <inkml:trace contextRef="#ctx0" brushRef="#br0">18362 10795 0,'0'0'0,"18"0"16,-1 0-16,1 0 0</inkml:trace>
  <inkml:trace contextRef="#ctx0" brushRef="#br0">19050 10266 0,'0'0'15,"0"-53"-15,0 18 0,0-18 16,0 35-16,0 36 31,-18 70-31,1-18 16,17 125-16,-18-90 15,18-16-15,-18 87 16,18-106-16,0 1 16,18 0-16,0 17 0,-1-53 15,19 0-15,17-35 16,-36 0-16,18-17 15</inkml:trace>
  <inkml:trace contextRef="#ctx0" brushRef="#br0">19332 10883 0,'18'106'15,"-36"-212"-15,54 265 0,-36-106 0,0 17 16,0-52-16,17 0 16,-17-1-16,0-34 15,0-54 1,0 36-16,0 0 0,18-71 16,-1 53-16,19-18 15,-19 54 1,1-1-16,0 18 15,-1 0-15,1 18 0,17 35 16,-35-18-16,0 53 16,0-53-16,0 1 0,0 34 15,0-17 1,0-35-16,18-18 16</inkml:trace>
  <inkml:trace contextRef="#ctx0" brushRef="#br0">19738 10125 0,'35'0'16,"-17"0"-16,35-18 16,-18 18-16,-17 0 0,17-18 15,-17 18-15,-1 0 16</inkml:trace>
  <inkml:trace contextRef="#ctx0" brushRef="#br0">19791 10178 0,'0'0'16,"35"53"-16,-17-18 15,-18-18-15,17 54 16,1-36-16,0 1 15,-18-19-15,17 1 16,-17 0-16,18-18 16,0 0-16,-1 0 15</inkml:trace>
  <inkml:trace contextRef="#ctx0" brushRef="#br0">20108 10266 0,'0'0'15,"0"35"-15,0-17 0,-17-1 16,17 19 0,0-19-16,17 1 15,1-18-15</inkml:trace>
  <inkml:trace contextRef="#ctx0" brushRef="#br0">20249 10089 0,'18'0'0,"17"0"15,-17 0 1,35 0-16,-35 18 16,-1 35-1,1-35-15,-18 17 16,17 0-16,-17-17 0,0 17 16,0-17-16,0 35 15,0-36-15,0 1 0,0 0 16,-17-1-16,-1-34 31,1-1-15,-1 18-16,0-18 15</inkml:trace>
  <inkml:trace contextRef="#ctx0" brushRef="#br0">20602 10848 0,'-17'70'16,"34"-140"-16,-52 158 0,0-35 16,17-18-1,-35 1-15,18-19 16</inkml:trace>
  <inkml:trace contextRef="#ctx0" brushRef="#br0">20955 10672 0,'18'105'16,"-36"-210"-16,36 281 0,-18-106 16,0 36-1,0-53-15,0-17 0,0-19 0,0 1 16,0-36 0,0-52-1,17 17-15,-17 17 16,0-17-16,36-52 15,-19 52-15,18-18 16,-17 54-16,17 17 16,-17 17-16,0 54 15,-18-18-15,17 52 16,-17-52-16,0 36 16,18-54-16,0 18 15,-18-36-15,35-17 16,-17 0-1,-18-17-15</inkml:trace>
  <inkml:trace contextRef="#ctx0" brushRef="#br0">21361 10072 0,'35'17'16,"18"-17"-1,-18 0-15,0 0 0,1-17 16,17 17-16,-36-18 15</inkml:trace>
  <inkml:trace contextRef="#ctx0" brushRef="#br0">21449 10107 0,'53'0'15,"-106"0"-15,106 18 0,-36-1 0,-17 19 16,0-1-16,-17 0 0,17 53 16,-18-52-16,18 17 15,0-36-15,0 1 16,35 0-16,-17-1 16,0-17-16,17 0 15,-17 0-15,-1-17 0</inkml:trace>
  <inkml:trace contextRef="#ctx0" brushRef="#br0">21731 10283 0,'0'0'0,"0"18"0,-18 35 15,18-35-15,18 35 16,0-36-16,-1 1 15,1 0-15,17-18 16,-17 0-16,17 0 0,1-36 16,-19 19-16,18-36 15,-35 17-15,-17-17 16,-1 36-16,1-1 16,-19-17-1,19 17-15,-19 18 0</inkml:trace>
  <inkml:trace contextRef="#ctx0" brushRef="#br0">21996 10107 0,'0'0'0,"0"-18"0,17 18 0,36-17 15,-35 17 1,0 0-16,17 0 0,-18 0 16,1 0-16,0 17 15,-18 1-15,0 17 0,0-17 16,-18 35 0,18-18-16,-18 0 0,18 1 0,0-1 15,0 0 1,18 1-16,-18-19 15,18 1-15,-18 0 16,-18-18 0,18-18-16,-18 18 0,-17-18 15,18 18 1,-1 0-16,0-17 0,1 17 16</inkml:trace>
  <inkml:trace contextRef="#ctx0" brushRef="#br0">22348 9966 0,'0'18'31,"36"35"-31,-19-36 16,1 18-16,35 54 15,-35-36-15,-1-1 0,1 90 16,-18-72-1,0 1-15,-18 105 16,1-105-16,-1-1 0,0 1 16,1-1-16,-36 36 15,35-53-15,-17-18 0,0 18 16,-1-17-16,-34 16 16</inkml:trace>
  <inkml:trace contextRef="#ctx0" brushRef="#br0">16757 12294 0,'0'-17'0,"0"-1"16,-18 18 0,1 35-1,17-17-15,-18 35 0,0 53 16,18-36-16,0 54 16,0-71-1,0 0-15,18 35 16,0-53-16,17 18 15,-17-35-15,17-18 0,-17 0 16,17-36-16,18-34 16,-36 34-16,1-16 15,0 16-15,-18 1 0,0 0 16,0 17-16,17 36 16,-17 17-16,18 36 15,-18-36-15,53 35 16,-36-34-16,54 17 15,-36-53-15,18 17 16,-35-34 0,17-19-16,-17 1 15,-36-53-15,0 53 16,1-18-16,-36-18 16,35 36-16,-35-18 15,53 35-15,-17 1 16,17-1-16,0 0 15</inkml:trace>
  <inkml:trace contextRef="#ctx0" brushRef="#br0">17498 11994 0,'17'0'0,"1"0"15,0 0-15,17-17 16,0 17-16,1 0 16,-19-18-16,1 18 15,-36 0 1</inkml:trace>
  <inkml:trace contextRef="#ctx0" brushRef="#br0">17515 12047 0,'0'53'15,"0"-106"-15,0 124 0,18-53 0,0 34 16,-18-34-16,17 17 16,1-35-16,0 18 15,-1-18-15,1 0 16,0-18-16</inkml:trace>
  <inkml:trace contextRef="#ctx0" brushRef="#br0">17762 12030 0,'18'0'16,"0"0"-16,17 17 15,-17 1 1,-1 17 0,-17-17-16,-17 17 15,-1-17-15,-35 35 16,35-36-16,18 1 16,-17 0-16,34-18 15,1 0-15,35 0 16,-35 0-16,17 0 15,0-18-15,-17 0 16</inkml:trace>
  <inkml:trace contextRef="#ctx0" brushRef="#br0">17974 11959 0,'18'0'15,"-1"0"-15,19-17 16,-1 17-16,0 0 16,-17 0-16,-1 17 15,1 1-15,-18 17 16,0-17-16,18 17 0,-18 36 15,0-36-15,17 18 16,-17-18-16,-17 0 31,-1-17-31,0-18 16,1-18-16,-1 1 16,18-1-16,-17 0 15,-1 1-15</inkml:trace>
  <inkml:trace contextRef="#ctx0" brushRef="#br0">18538 12312 0,'18'0'31,"0"18"-15,-18-1 0</inkml:trace>
  <inkml:trace contextRef="#ctx0" brushRef="#br0">18556 12629 0,'18'18'0,"-1"-18"16,-34 0 0</inkml:trace>
  <inkml:trace contextRef="#ctx0" brushRef="#br0">19491 12136 0,'-18'-18'16,"1"18"-1,-1 0 1,0 35-16,-17 36 16,18-18-1,17 0-15,-18 88 16,18-71-16,0 89 15,0-88-15,35 70 16,-35-88-16,53 52 16,-35-69-16,17-1 0,18 18 15,-53-35-15,18-1 16</inkml:trace>
  <inkml:trace contextRef="#ctx0" brushRef="#br0">13776 9825 0,'-18'-18'0,"18"36"31,0 17-15,0 0-16,0 1 16,0 52-1,-17-18-15,17-17 0,0-17 16,0 17-16,0 17 16,0-52-16,0-1 0,0 1 15,0 0-15,0-36 16</inkml:trace>
  <inkml:trace contextRef="#ctx0" brushRef="#br0">13529 10089 0,'0'0'0,"0"-17"0,0-1 15,0-17 1,0 17-16,18-17 16,-18 17-16,17-35 15,1 36-15,0-18 0,-1-18 16,-17 35-16,0-17 16,18 35-16,0 17 15,17 36 1,-18-35-16,36 17 15,-17-17 1,-1-1-16,18 19 16,-36-19-16,1-17 0,0 18 15,-1 0-15,-17-1 0</inkml:trace>
  <inkml:trace contextRef="#ctx0" brushRef="#br0">19879 12312 0,'0'-18'31,"35"18"-31,-17-17 16,17 17-16,1 0 15,-19-18-15,1 18 16,35 0-16,-36 0 16,1 0-16,-36 0 31,1 0-31</inkml:trace>
  <inkml:trace contextRef="#ctx0" brushRef="#br0">19844 12330 0,'0'0'0,"0"17"0,0 1 16,0 17-1,0-17-15,0-1 16,17 1-16,-17 0 0,18-1 15,0 1 1,-1 0-16,19-18 16,-19 17-16,19 1 15,-19 0-15,1-1 0,17 18 16,-17-17-16,-1 35 16,1-35-16,-18 17 15,-18-17-15,18-1 16,-17-17-16,-1 18 0,0-18 15,-17 0 1,18 0-16,-1-18 0,0 18 16,1-17-16,-19-1 15</inkml:trace>
  <inkml:trace contextRef="#ctx0" brushRef="#br0">20479 12841 0,'-18'35'15,"36"-70"-15,-54 106 0,19-54 0,-18 36 16,35-35-16,-18-18 15</inkml:trace>
  <inkml:trace contextRef="#ctx0" brushRef="#br0">20902 12418 0,'0'0'16,"0"-18"-16,18 1 15,35 17 1,-36 17-16,19 1 16,-19-1-16,-17 1 15,18 0-15,-18-1 0,0 1 16,-18 0-16,1-1 15,-1 1 1,0 0-16,36 17 16,-18-18-16,18-17 15,17 53-15,0-17 16,-17-19-16,-1 1 16,-17 0-1,0-1-15,-17-17 0,-1 0 16,-17 18-1,17-18-15,1 0 0,-19 0 0,19 0 16,-1 0-16,0 0 16,36 0-1</inkml:trace>
  <inkml:trace contextRef="#ctx0" brushRef="#br0">21202 12083 0,'0'17'15,"18"1"-15,-1 17 0,36 53 16,-18-52-16,54 70 15,-54-54 1,0 1-16,-17 18 0,17-18 16,-35 17-16,18 54 15,-36-54-15,0-17 0,1 0 16,-54 35 0,54-52-16,-19-1 0,-34 0 15,35-35-15</inkml:trace>
  <inkml:trace contextRef="#ctx0" brushRef="#br0">22860 12241 0,'18'-17'0,"-1"-19"15,-17 19 1,0-1-16,0 1 16,-17 34-1,-1 18 1,-17 36-16,17-18 16,-17 70-16,35-52 15,-18 70-15,36-88 16,-1 70-16,1-87 15,35 34 1,-35-34-16,-1-1 16,1-17-16,0-1 0</inkml:trace>
  <inkml:trace contextRef="#ctx0" brushRef="#br0">23354 12612 0,'0'53'16,"0"-106"-16,18 141 15,-18-17-15,0-36 16,0 18-16,0-36 16,0 1-16,0-36 15,0-17 1,0 17 0,0-17-16,0-18 15,17 18-15,-17 0 0,18-1 16,35-16-16,0 34 15,-36 18-15,1 0 16,0 0-16,17 53 16,-35-18-16,0 0 15,0 1-15,0-1 0,0 35 16,0-52-16,0 0 16,0-1-16,0 1 0,17-18 15,1-35 1</inkml:trace>
  <inkml:trace contextRef="#ctx0" brushRef="#br0">23689 12030 0,'18'0'16,"-1"-18"0,1 18-16,0 0 15,-1 0-15,1 0 0,0 0 0,-1-18 16</inkml:trace>
  <inkml:trace contextRef="#ctx0" brushRef="#br0">23707 12083 0,'0'53'16,"0"-106"-16,0 123 0,17-52 0,1 35 15,0-36-15,-18 1 16,35 0-16,-17-18 15,-18 17-15</inkml:trace>
  <inkml:trace contextRef="#ctx0" brushRef="#br0">23883 12047 0,'18'0'0,"17"18"16,-17-18-16,17 18 15,-17-18-15,-1 17 0,18 1 16,-35 0 0,0-1-16,-17 1 0,17-1 15,-35 19-15,17-19 16,0-17-16,18 18 15,36-18 17,-19 0-32,1 0 0,17 0 15,-17-18-15,-1 18 16</inkml:trace>
  <inkml:trace contextRef="#ctx0" brushRef="#br0">24148 11977 0,'0'-18'16,"35"1"-1,-17 17-15,17 0 16,-18 0-16,19 0 15,-36 17-15,17 1 16,-17-1-16,18 19 16,-18-19-1,18 19-15,-18 17 16,0 17-16,0-52 16,17 17-16,-17-17 15,0-1-15,0 1 16,-17-18-1,-1 0-15,0 0 16,1-18-16,-19 18 16,36 18 15</inkml:trace>
  <inkml:trace contextRef="#ctx0" brushRef="#br0">24536 12753 0,'-36'35'0,"72"-70"0,-89 105 16,18-34-16,17-19 15,-53 19 1,54-19-16,-19 1 0</inkml:trace>
  <inkml:trace contextRef="#ctx0" brushRef="#br0">25047 12471 0,'18'0'15,"0"35"-15,-18 0 16,0 53-16,0-35 16,0-17-16,0 17 0,0-1 15,0-16 1,0-19-16,-18-34 16,18-1-16,0 0 15,18-52-15,-18 17 16,17 18-16,36-53 15,-35 52-15,17 1 16,0 0-16,18-18 16,0 53-16,-35 0 15,-1 17-15,1 54 16,-18 17 0,0-35-16,0-18 15,0 1-15,0-1 0,0 18 16,0-36-16,18-17 0</inkml:trace>
  <inkml:trace contextRef="#ctx0" brushRef="#br0">25541 11977 0,'18'0'16,"17"0"-1,0 0-15,18-18 16,0 18 0,0 0-1</inkml:trace>
  <inkml:trace contextRef="#ctx0" brushRef="#br0">25594 12065 0,'0'0'0,"18"18"0,-18-1 16,17 36-16,-17-18 16,18 18-16,0-35 15,-18 0-15,17-1 0,-17 1 16,36 0 0,-19-18-16,1-18 15,-1 18-15</inkml:trace>
  <inkml:trace contextRef="#ctx0" brushRef="#br0">25876 12136 0,'-17'35'16,"17"-18"-16,0 36 15,0-35-15,17 35 16,-17-35-1,18-18-15,0 0 16,-1 0-16</inkml:trace>
  <inkml:trace contextRef="#ctx0" brushRef="#br0">26053 12047 0,'17'0'16,"1"0"-1,0 0 1,-1 0-16,1-17 0,-1 17 16,1 0-16,0 0 15,-1 0-15,-17 17 31,0 1-31,0 0 16,0-1-16,0 36 16,0-35-16,18 17 0,-18-17 15,18-1-15,-18 19 0,0-19 16,17 1-16,-17 0 16,-17 17-16,-1-17 15,0-18 1,1 0-1,17-18 1,0 0 0</inkml:trace>
  <inkml:trace contextRef="#ctx0" brushRef="#br0">26317 11977 0,'0'-18'0,"18"18"46,0 35-30,-1-17-16,1 35 16,-1-18-16,19 36 15,-36-1-15,17-17 16,-17 71-16,0-54 16,0 1-16,-17 70 15,17-88-15,-18 0 0,0 0 16,-17 35-1,-18-17-15,36-36 16,-19 0-16,-17 18 16,18-18-16,0-17 15</inkml:trace>
  <inkml:trace contextRef="#ctx0" brushRef="#br0">16545 13988 0,'0'-18'16,"18"18"15,0 0-15,17 0-16,18 18 15,-18-18 1,-17 17-16,17 1 0,-17-18 16,-1 18-16,1 17 15,-18 0-15,0-17 0,-18 17 16,1-17-16,-36 52 15,35-34-15,0-19 16,1 18-16,17-17 0,0 17 16,17-17-16,19 17 15,-1-35-15,-17 0 16,35 18-16,-36-18 16,1 0-16,-1 0 15,1 0-15,-36-18 16</inkml:trace>
  <inkml:trace contextRef="#ctx0" brushRef="#br0">16563 14235 0,'0'17'0,"0"-34"0,35 34 16,18-34-1,0 17-15,-18-18 0,18 18 0,18-35 16</inkml:trace>
  <inkml:trace contextRef="#ctx0" brushRef="#br0">17039 13688 0,'35'-18'15,"18"18"1,-17-17-16,-1 17 15,-17 0-15,17-18 0,0 18 16,-17 0 0,-36-18-1</inkml:trace>
  <inkml:trace contextRef="#ctx0" brushRef="#br0">17127 13688 0,'0'0'16,"0"53"-16,0-18 0,0 0 0,0 36 15,0-36 1,0-17-16,0 17 0,0-17 16,18-1-16,0 1 15,-1-18-15,36 0 16,-35 0-16,17-18 15,-17 1-15</inkml:trace>
  <inkml:trace contextRef="#ctx0" brushRef="#br0">17392 13741 0,'0'0'16,"18"0"-16,17 17 15,-17 1-15,17 17 16,-18-17-16,1 0 16,-18-1-16,0 1 0,-18-18 15,18 17-15,-17-17 0,-1 18 16,1 0-1,-1-1-15,0-17 0,18 18 16,18 0 0,17-18-16,-17 0 15,-1 0-15,19 0 16</inkml:trace>
  <inkml:trace contextRef="#ctx0" brushRef="#br0">17657 13653 0,'17'-18'15,"-34"36"-15,52-36 16,-18 18-16,1 0 0,0 0 0,-1 0 15,1 0-15,0 18 16,-1-18-16,-17 17 16,18-17-16,-18 35 15,0 1-15,0 17 16,0-18-16,0 35 16,0-34-1,0-19-15,18 36 16,-18-35-16,0 0 0,17-18 15,-34 17-15,-1-17 16,-35-17 0,35 17-16,1-18 15,-1 0 1</inkml:trace>
  <inkml:trace contextRef="#ctx0" brushRef="#br0">18221 14041 0,'18'-18'15,"-1"18"1,1 0-16,35 18 16,-18-18-16,0 0 15,18 0-15,-35 0 16,0 0-16,-36 0 15</inkml:trace>
  <inkml:trace contextRef="#ctx0" brushRef="#br0">18203 14217 0,'0'0'16,"18"18"-16,0-18 15,52 17 1,-35-17-16,36 18 16,-36-18-16,-17 0 0,0 0 15,-1 0-15</inkml:trace>
  <inkml:trace contextRef="#ctx0" brushRef="#br0">19244 13970 0,'0'-35'0,"0"17"15,18 18-15,-18-18 0,17 1 16,-17 34-1,-17 54 1,17-18-16,0 0 16,-18 70-16,18-70 15,0 0-15,0 0 0,35 18 16,-17-54-16,17 1 16,-17-18-16,17-18 15,-17 18-15,17-35 0,-17 17 16,-1-17-16,1 0 0,-18 17 15,18 1-15,-18-19 16,17 72 0,1 34-1,0-35-15,17 1 0,-18-19 16,54 19 0,-18-36-16,-18 0 0,18-18 15,-18 0-15,1-17 0,-19 0 16,1-1-16,-18-52 15,-18 35-15,-17 18 16,17 0-16,-17-18 0,17 35 16,-34-35-16,34 36 15,36 17 1</inkml:trace>
  <inkml:trace contextRef="#ctx0" brushRef="#br0">20073 13635 0,'18'-18'16,"-1"18"-16,19-17 0,17-1 16,-18 0-1,0 18-15,0-17 16,-17 17-16,-18-18 0,-18 18 15</inkml:trace>
  <inkml:trace contextRef="#ctx0" brushRef="#br0">20091 13688 0,'0'0'15,"17"53"-15,1-36 0,0 36 16,-18-35-16,17 17 15,-17-17-15,0-1 0,0 1 16,0 0-16,18-1 16,0-17-16,-1-17 15</inkml:trace>
  <inkml:trace contextRef="#ctx0" brushRef="#br0">20320 13617 0,'0'0'0,"53"0"0,-18 0 16,-17 0-16,17 0 0,0 36 16,-35-19-16,0 18 15,-17-17-15,-1 17 16,-17 1-16,17-36 15,1 17-15,-1 1 16,36 0 0,17-18-16,0 17 15,0-17-15,-17 0 0,35 0 16,-53-17 0,18 17-16</inkml:trace>
  <inkml:trace contextRef="#ctx0" brushRef="#br0">20655 13547 0,'0'0'15,"18"0"-15,-1-18 0,1 18 16,0 0-16,17 0 16,0 18-1,-17-18-15,0 0 16,-1 0-16,-17 17 15,0 1-15,0 0 16,0-1-16,0 36 16,0-18-16,0 1 15,0-1-15,0-17 0,18 35 16,-18-36-16,0 1 16,-18-1-1,1-17-15,-1-17 16,-17 17-1,-18-18-15,35 18 16,0-17-16,1 17 16</inkml:trace>
  <inkml:trace contextRef="#ctx0" brushRef="#br0">21184 14252 0,'-17'0'15,"34"18"1,1-18-1,0 0-15,-18 18 16,17-18 0</inkml:trace>
  <inkml:trace contextRef="#ctx0" brushRef="#br0">21890 14093 0,'-18'-35'15,"18"18"-15,-35-1 16,0 18-16,17 0 15,-17 0-15,-53 53 16,52-18-16,1 0 0,17 1 16,-17 70-16,35-71 15,18 0-15,-1 0 16,54 1-16,-1-19 16,-17-17-16,0 0 15,18-35-15,-36 0 16,0-1-16,-35 19 0,18-18 15,-18-1-15,-18-34 16,18 52-16,-17-17 16,-1 17-16,1 0 15,-1 18-15,18 36 16,0-19-16,18 19 0,-1-1 16,36 53-1,-18-53-15,36 18 16,-18-17-16,-18-19 15</inkml:trace>
  <inkml:trace contextRef="#ctx0" brushRef="#br0">22190 13547 0,'0'0'15,"35"0"-15,0 0 0,1 0 0,16-18 16,1 18 0,-35 0-16,0-18 0</inkml:trace>
  <inkml:trace contextRef="#ctx0" brushRef="#br0">22225 13582 0,'0'0'16,"0"-18"-16,18 18 0,-18 18 31,-18 17-31,18-17 16,0 35-1,-18-36-15,18 54 16,0-53-16,0 35 15,0-36-15,18 1 16,0-18-16,-1 0 16,1 0-16,35 0 15,-36 0-15,1-18 16</inkml:trace>
  <inkml:trace contextRef="#ctx0" brushRef="#br0">22578 13617 0,'17'0'0,"-34"0"31,17 36-31,0-19 15,0 36-15,0-35 16,0-1-16,0 19 16,0-19-16,17-17 15,1 0-15,-18-17 16</inkml:trace>
  <inkml:trace contextRef="#ctx0" brushRef="#br0">22684 13494 0,'35'0'16,"-17"0"-16,-1 0 0,18 0 15,-17 0-15,17 0 16,-17 0-1,0 17-15,-1-17 16,1 18-16,-18 17 16,0-17-16,0 17 0,0 1 15,18-1-15,-18 0 0,17 36 16,-17-36-16,18 0 16,-18 0-16,0-17 15,0 0-15,0-1 16,-18-34-1,1-1 1,-19 0-16,19 18 0,-1-17 16,-35 17-16,18 0 15,17 0-15</inkml:trace>
  <inkml:trace contextRef="#ctx0" brushRef="#br0">23442 14146 0,'0'-17'0,"18"17"15,17 0-15,18-18 16,-18 18-16,36 0 15,-18 0 1,-36 0-16,1 0 0,0 0 16</inkml:trace>
  <inkml:trace contextRef="#ctx0" brushRef="#br0">23566 13988 0,'0'88'16,"0"-176"-16,0 229 0,0-88 0,0 53 15,0-54 1,35 19-16,-18-36 16,1-17-16,17 0 15</inkml:trace>
  <inkml:trace contextRef="#ctx0" brushRef="#br0">23989 13653 0,'35'105'16,"-70"-210"-16,88 263 0,-36-105 0,19 71 15,-36-71-15,0 70 16,0-88-16,0 1 16,0-1-16,0-17 15,0-54 1,17-17-1,1 36-15,53-19 16,-36 36-16,53 18 16,-35 17-16,18 36 15,-54-36-15,1 36 16,-18-54-16,-35 19 16,-1-19-1,-34 1-15,34-18 16,1-18-16,-35-17 15,17-18-15,53 35 16,-18-17-16,18 18 0</inkml:trace>
  <inkml:trace contextRef="#ctx0" brushRef="#br0">24589 13529 0,'17'0'16,"19"0"-1,-19 0-15,1 0 16,-1 0-16,1 0 16</inkml:trace>
  <inkml:trace contextRef="#ctx0" brushRef="#br0">24589 13547 0,'0'0'15,"0"17"-15,0 19 0,0-1 16,0 0 0,0 36-16,0-36 15,17 0-15,1-17 16,17 17-16,-17-35 15,17 18-15,-17-18 16,-1-18 0,1 18-16</inkml:trace>
  <inkml:trace contextRef="#ctx0" brushRef="#br0">24924 13600 0,'17'0'46,"19"17"-30,-19 1-16,19-18 16,-36 18-16,17-1 15,-17 1-15,-17-1 16,17 1-16,-18 0 0,0 17 16,1-35-16,17 18 15,0-1-15,-18-17 0,36 18 16,-1-18-1,1 18-15,0-18 0,-1 0 16,1 0-16,0 0 16</inkml:trace>
  <inkml:trace contextRef="#ctx0" brushRef="#br0">25135 13529 0,'0'0'0,"18"0"16,0-18-16,-1 18 16,19 0-16,-1 0 15,0-17-15,-17 17 16,17 0-16,-35 17 31,0 19-15,0-19-16,0 36 15,0-17-15,0 34 16,0-35-16,18 36 16,-18-36-16,17-17 15,-17 17-15,18 0 16,-18-17-16,0 0 15,0-1-15,-18-17 0,1 0 16,-1 0-16,-17-17 16,0-1-1,17 18-15,-17-18 16</inkml:trace>
  <inkml:trace contextRef="#ctx0" brushRef="#br0">22066 14870 0,'0'17'15,"0"19"1,0-19-16,0 71 16,0-52-16,0 17 15,0-1-15,0 72 16,18-71-16,0 35 15,-1-70-15,-17-1 0,18 1 16,-1-18 0</inkml:trace>
  <inkml:trace contextRef="#ctx0" brushRef="#br0">21766 15169 0,'18'0'16,"0"-17"-16,-1-1 0,1 1 16,35-54-16,-35 36 15,-1 17-15,18-52 16,-35 52-16,18 0 15,0 1-15,-1 17 16,1 0 0,0 17-1,-1 19-15,-17-19 16,36 18 0,-19-17-16,-17 0 0,35 17 15</inkml:trace>
  <inkml:trace contextRef="#ctx0" brushRef="#br0">21555 15593 0,'-18'17'16,"18"19"-16,0 52 15,0-53-15,18 53 16,-1-52-16,19 34 16,17-35-1,-18-35-15,-18 0 0</inkml:trace>
  <inkml:trace contextRef="#ctx0" brushRef="#br0">21837 15593 0,'0'0'0,"18"0"0,-1 0 16,1 17-16,17 1 15,-17 0-15,-1-1 16,1 1-16,-18 35 16,0-35-1,0-1-15,-18 36 16,18-35-16,0-1 0,0 1 16,0 0-16,18-1 0,17 19 15,-17-36 1,17 17-1,-17-17-15,-36 18 16,1-18 0,-36 0-1,35 0-15,-17 17 0,17-17 0,-17 0 16,0 0-16,17 0 16</inkml:trace>
  <inkml:trace contextRef="#ctx0" brushRef="#br0">22313 15822 0,'0'0'16,"-17"18"-16,17-1 0,0 54 16,0-53-16,0 17 15,17-18-15,1 36 16,-18-35-16,17 0 0,1-18 15,0 0-15</inkml:trace>
  <inkml:trace contextRef="#ctx0" brushRef="#br0">22648 15522 0,'0'18'16,"0"17"-1,18-17-15,-18 17 0,18 36 16,-18-36-16,17 0 15,-17 0-15,0 1 0,0 17 16,18-18-16,-18 0 16,0-17-16,-18-1 15</inkml:trace>
  <inkml:trace contextRef="#ctx0" brushRef="#br0">22278 15893 0,'0'-18'16,"0"36"-16,0-1 15,18 19 1,-18-19-16,17 36 16,-17-35-16,18-1 0,-18 19 15,0-19-15,-18 1 16,18 0-16,-17-1 0,17 1 15,-18-18-15,0 0 16</inkml:trace>
  <inkml:trace contextRef="#ctx0" brushRef="#br0">22860 15363 0,'0'18'15,"35"17"1,-17-17-16,35 35 16,-36-18-16,36 53 15,-17 18 1,-19-53-16,-17 0 0,0 53 15,0-53-15,-35 53 16,0-71-16,17 0 16,-52 18-16,17-35 15</inkml:trace>
  <inkml:trace contextRef="#ctx0" brushRef="#br0">16916 14993 0,'0'0'0,"0"18"16,0 35-16,0-18 16,0 0-16,0 0 0,0 1 15,0 52 1,0-53-16,0 0 0,0 1 16,17-19-16,-17 19 0,0-1 15,0-17-15</inkml:trace>
  <inkml:trace contextRef="#ctx0" brushRef="#br0">16651 14993 0,'18'0'15,"-1"-18"-15,36-17 16,-17 18-16,-1-1 0,-17-17 16,17 17-16,0-17 0,0-1 15,-17 19 1,0-1-16,-1 0 15,1 36-15,-18 0 16,18 35 0,-1-18-16,18 53 15,-17-53-15,0 1 0,17-19 16,-17 19-16,-1-19 0,19-17 16,-19 18-16,1-18 15</inkml:trace>
  <inkml:trace contextRef="#ctx0" brushRef="#br0">16140 15628 0,'0'0'16,"-18"71"-16,18-18 16,0 70-16,0-70 15,18 53-15,-18-53 16,17-18-16,19 18 15,-19-53-15,18 0 0</inkml:trace>
  <inkml:trace contextRef="#ctx0" brushRef="#br0">16404 15681 0,'18'-35'16,"-1"35"-16,1-18 0,35 0 15,-35 18-15,-1-17 16,-34 34 0,-19 1-1,1 0-15,-18 35 16,18-18-16,17-17 0,18 52 15,0-52 1,18 17-16,35 0 0,-36-35 16,54 18-1,-53 0-15,17-1 16,-35 1-16,0-1 16,-18 1-16,1-18 15,-1 18-15,-17-18 0,-1 17 16,1-17-16,18 0 15,-1-17-15</inkml:trace>
  <inkml:trace contextRef="#ctx0" brushRef="#br0">16739 16016 0,'0'0'16,"-17"53"-16,17-35 0,0-1 0,0 1 15,0 0-15</inkml:trace>
  <inkml:trace contextRef="#ctx0" brushRef="#br0">16986 15928 0,'0'0'16,"0"53"-16,18-36 0,0 19 15,-1-19-15,1 1 16,-1 0-1,1-18-15</inkml:trace>
  <inkml:trace contextRef="#ctx0" brushRef="#br0">17216 15663 0,'0'0'16,"35"36"-16,-18-1 0,36 71 16,-35-36-16,0-17 0,17 18 15,-17 52 1,-18-52-16,0-18 0,-18 0 16,0 0-16,1-18 0,-54 35 15</inkml:trace>
  <inkml:trace contextRef="#ctx0" brushRef="#br0">19579 14993 0,'-17'18'15,"17"-1"-15,-18 36 16,0-17-16,18 52 16,0-53-16,18 0 0,-18 18 15,18-35 1,-18-1-16,17-17 15</inkml:trace>
  <inkml:trace contextRef="#ctx0" brushRef="#br0">19403 14923 0,'0'-18'0,"35"0"16,-17 18-16,17-35 16,-17 35-16,17-35 15,-17 17-15,-1 0 16,1 18-16,-1 18 16,1 35-1,-18-18-15,18-17 16,17 52-16,18-17 15,-35-35-15,-1 0 16</inkml:trace>
  <inkml:trace contextRef="#ctx0" brushRef="#br0">18909 15663 0,'-18'-35'16,"1"35"-16,17 18 15,0 17 1,0 0-16,0 18 16,17 35-16,-17-35 15,18 35-15,0-52 16,-1 34-1,1-34-15,17-19 16</inkml:trace>
  <inkml:trace contextRef="#ctx0" brushRef="#br0">19332 15752 0,'18'-18'31,"35"0"-16,-36 1-15,1 17 0,17 0 0,-17-18 16,17 18 0,-35-18-16,18 18 0,-36 0 15,1 0 1,-36 18-16</inkml:trace>
  <inkml:trace contextRef="#ctx0" brushRef="#br0">19297 15734 0,'0'70'15,"0"-17"-15,0-17 0,0 52 16,18-71-16,-18 19 16,17-19-16,1 1 15,0-18-15,-1 0 0,1 0 16,-1 0-16,1-18 0,0 1 16,17 17-1,0 0-15,-17 0 16,0 17-16,-18 36 15,0-35-15,-18 17 16,0-17-16,1 0 0,-36 17 16,17-18-16,-16-17 15,16 0-15,19 0 16,17-17-16,17-1 16,36-17-1</inkml:trace>
  <inkml:trace contextRef="#ctx0" brushRef="#br0">19650 16193 0,'0'0'16,"-18"35"-16,18-18 15,0 1-15,0 0 16,18-36 15</inkml:trace>
  <inkml:trace contextRef="#ctx0" brushRef="#br0">19844 15804 0,'17'18'16,"1"-18"-16,17 18 16,-17-18-16,17 17 15,-35 1 1,18 0-16,-18-1 0,0 1 16,0 0-16,0 34 15,0-34-15,0 17 16,18 1-16,-1-19 15,1 1-15,-1 0 16,1-1-16,-18 1 16,0 0-1,-35-1-15,0 1 16,17-18-16,0 17 16,-17-17-1,17-17-15,18-1 16,-17 1-1</inkml:trace>
  <inkml:trace contextRef="#ctx0" brushRef="#br0">20108 15558 0,'18'17'15,"0"1"-15,17 17 16,0 0-16,0 18 0,18-17 16,18 69-16,-36-52 15,-17 0-15,-1 53 16,-17-71-16,0 18 0,-17-17 15,-54 52 1,36-35-16,-18-36 0</inkml:trace>
  <inkml:trace contextRef="#ctx0" brushRef="#br0">16986 16969 0,'0'-18'16,"-17"18"0,17 35-1,0 1-15,-18 16 16,18-16-1,0-1-15,18 18 16,-1-35-16,1-1 16,0 1-1,-1-18 1,-17-18-16,18 1 0,-1-1 16,1 18-1,0 0-15,-1 18 16,19-1-16,-19 18 0,1 1 15,17-19-15,0 19 0,-17-19 16,53 19 0,-18-36-16,0-18 15,-1-17-15,-52 17 16,18-17-16,-18-1 0,0 1 16,-35-35-1,17 34-15,-17-17 16,0 36-16,-1-1 15,36 1-15</inkml:trace>
  <inkml:trace contextRef="#ctx0" brushRef="#br0">17762 16669 0,'0'-18'0,"18"18"16,0 0-16,-1 0 0,36 0 16,-35 0-1,17 0-15</inkml:trace>
  <inkml:trace contextRef="#ctx0" brushRef="#br0">17798 16739 0,'0'0'16,"0"89"-16,0-54 0,0 18 15,0-18-15,35 0 16,-17-17-16,-1 0 0,18-18 15,-17 0-15,17-18 16</inkml:trace>
  <inkml:trace contextRef="#ctx0" brushRef="#br0">18080 16669 0,'0'0'0,"18"0"0,-1 0 0,1 0 16,17 0-1,-17 17-15,-1 1 16,1 0 0,-18-1-16,0 1 0,-18 0 15,18-1-15,0 1 16,-17 0-16,17-1 15,17 1 1,1-18-16,-18 17 16,18 1-16,-1 0 15,1-18-15,-18 17 16,-18 1 0,-17-18-1,17 0-15,-17 0 16,17 0-16,-17-18 15,18 18-15,-1 0 0,0 0 16</inkml:trace>
  <inkml:trace contextRef="#ctx0" brushRef="#br0">18397 16581 0,'0'0'16,"18"0"-16,0 0 0,-1 0 0,36 0 15,-18-18 1,1 18-16,-19 0 0,36 0 16,-35 18-16,0-18 15,-18 35-15,0-18 0,0 19 16,0 34-16,0-34 16,-18 17-16,18-18 15,0 0-15,0-17 0,-18 17 16,18-17-16,-17-1 0,-1 1 15,0-18-15,1 18 16,-1-18-16,0-18 16,1 18-1,17-18 1</inkml:trace>
  <inkml:trace contextRef="#ctx0" brushRef="#br0">18927 16898 0,'0'0'15,"35"18"-15,-18-18 0,19 17 0,17-17 16,-36 0-1,1 0-15,0 0 0</inkml:trace>
  <inkml:trace contextRef="#ctx0" brushRef="#br0">18962 17110 0,'35'17'0,"-70"-34"0,105 34 16,-34-17-16,-1 0 0,0 0 15,18-17 1,-35 17-16</inkml:trace>
  <inkml:trace contextRef="#ctx0" brushRef="#br0">16369 8925 0,'0'0'0,"18"0"16,-18 18 31,-18 35-47,18-18 15,0 0-15,0 18 0,0 53 16,0-53-16,0 53 16,0-71-1,0 0-15,18 18 16,-1-35-16,-17-36 31,18 1-31</inkml:trace>
  <inkml:trace contextRef="#ctx0" brushRef="#br0">16157 9155 0,'18'-36'16,"0"19"-16,17-19 16,-18 19-16,1-19 15,35-16 1,-35 16-16,-1 1 0,1 0 16,0 17-16,-1 18 15,-17-18-15,18 18 16,-1 18-1,-17 35 1,18-35-16,-18-1 16,18 19-16,-1-19 0,19 1 15,-19-1-15,1-17 16,0 0-16</inkml:trace>
  <inkml:trace contextRef="#ctx0" brushRef="#br0">14340 9807 0,'0'18'16,"18"-18"-16,-18 35 16,0-17-16,0 35 15,18-18-15,-18 0 16,17 53-16,19-17 16,-19-36-16,1 1 15,17-1-15,-17 0 16,-1-35-16,1 0 15,-18-18 1</inkml:trace>
  <inkml:trace contextRef="#ctx0" brushRef="#br0">14164 10160 0,'0'0'15,"-18"0"-15,18-18 16,18-17 0,0 0-16,17-36 15,-17 36-15,17-53 16,-17 35-16,34-35 15,-52 52-15,18 1 16,0 0 0,-1 52-1,19 36 1,-19-17-16,1-1 16,17-17-16,-17-1 0,17 1 15,0-18-15,-17 0 0,0 18 16</inkml:trace>
  <inkml:trace contextRef="#ctx0" brushRef="#br0">19703 16757 0,'0'18'31,"-18"17"-15,0 0-16,18 18 15,-17 35-15,17 0 16,0-35-16,17-17 16,1 17-1,17-18-15,-17-35 0,17 17 16,-17-17-16,17 0 0,0 0 15,-17-17-15</inkml:trace>
  <inkml:trace contextRef="#ctx0" brushRef="#br0">20214 16828 0,'0'0'0,"-17"0"32,-1 17-17,0 18 1,1-17-16,17 0 15,0-1-15,0 1 0,0 0 0,17 17 16,1-35 0,0 18-16,34-18 15,-16 0-15,-19 0 0,19 0 16,-1 0-16,18 0 16,-36 0-16,1 0 15,0 0-15,-18-18 0</inkml:trace>
  <inkml:trace contextRef="#ctx0" brushRef="#br0">20391 16898 0,'-18'53'15,"36"-106"-15,-36 124 0,18-36 0,0 18 16,0-18-16,0 18 16,0-18-16,18-17 15,-18 0-15,17-1 16</inkml:trace>
  <inkml:trace contextRef="#ctx0" brushRef="#br0">20708 17216 0,'0'0'16,"18"17"-16,-18 1 0,-18 17 16,0-17-16,-17-1 15,0 1-15,17-18 16,-35 35 0,18-35-16</inkml:trace>
  <inkml:trace contextRef="#ctx0" brushRef="#br0">21078 16810 0,'18'0'0,"0"0"16,-1 0 0,19-18-1,-1 1-15,0 17 16,-17-18-16,0 18 16</inkml:trace>
  <inkml:trace contextRef="#ctx0" brushRef="#br0">21078 16828 0,'0'35'15,"0"-70"-15,0 105 0,0-52 0,0 17 16,0-17-16,36 17 15,-1-35 1,0 18 0,-17-18-16,17 17 15,-17 1-15,0 17 16,-18-17-16,0 17 16,0-17-16,-36-1 15,19-17-15,-1 0 16,-35 0-1,18 0-15,-1 0 0,19-17 16,-1 17-16,1 0 16,17-18-16</inkml:trace>
  <inkml:trace contextRef="#ctx0" brushRef="#br0">21378 16492 0,'0'0'0,"36"0"0,-1 18 0,35 53 15,-34-36-15,-1 0 16,36 71-1,-36-53-15,-18 0 0,1 0 16,-18-18-16,0 18 0,-35 35 16,17-35-16,-52 35 15,17-70-15,-35 52 16</inkml:trace>
  <inkml:trace contextRef="#ctx0" brushRef="#br0">17198 17956 0,'-18'0'15,"18"18"1,-17 17 0,17-17-16,0 17 15,0 18-15,0-18 0,17 54 16,-17-54-16,36 35 15,-19-52-15,18 0 16,18-18-16,-35 0 16,17 0-16,1-36 15,-19 19-15,-17-1 16,18 18 15,0 18-15,-1-1-16,1 1 0,17 0 0,-17-18 15,17 0-15,36 0 16,-54 0-16,1 0 16,-1-18-16,1 0 0,-18 1 15,0-18 1,-18-1-16,1 1 0,-1-18 16,1 18-16,-1-18 15</inkml:trace>
  <inkml:trace contextRef="#ctx0" brushRef="#br0">17974 17621 0,'18'0'31,"17"0"-16,0 0-15,-17 0 0,17 0 16,-17-17-16,17 17 16,-17 0-16,-1 0 15</inkml:trace>
  <inkml:trace contextRef="#ctx0" brushRef="#br0">18009 17639 0,'0'0'16,"18"53"-16,-18-18 0,0 0 0,0 18 16,0-17-16,18-1 15,-1-18 1,1 1-16,17-18 16,-17-18-16,-1 1 15</inkml:trace>
  <inkml:trace contextRef="#ctx0" brushRef="#br0">18203 17657 0,'-17'52'16,"34"-104"-16,-34 122 0,17-35 15,17-17-15,19 0 16,-19-18-16,1 0 0,17 17 15,-17-17-15,-1 0 0</inkml:trace>
  <inkml:trace contextRef="#ctx0" brushRef="#br0">18327 17745 0,'0'0'16,"0"53"-16,0-18 0,-18 0 0,36 18 16,-18-18-1,17-17-15,1-18 0,0 0 16</inkml:trace>
  <inkml:trace contextRef="#ctx0" brushRef="#br0">18397 17604 0,'18'35'16,"17"0"-16,18 0 15,-18-17 1,1 17-16,-19-17 0,19 0 15,-19 17-15,19 35 16,-36-34-16,-18 34 16,18-34-16,-53-1 15,35-17-15,-17-18 16,17 0-16,1 0 0,-18 0 16,35-18-16</inkml:trace>
  <inkml:trace contextRef="#ctx0" brushRef="#br0">19015 16828 0,'-18'0'0,"0"17"16,1-17-1,-1 18 1,18-1-16,0 1 0,0 0 16,18-18-1,-18 17-15,35-17 16,-17-17-16,-18-1 15,0 0 1,-18 18 0,18-17-1,-18 17-15,1 17 16,17 1 0,0 0-1,17-18 1,1 0-16,0 0 15,-1 0-15,-17-18 32,0 0-17</inkml:trace>
  <inkml:trace contextRef="#ctx0" brushRef="#br0">19068 17127 0,'0'-17'16,"-18"17"-16,36 17 0,-36-52 0,0 35 15,1 0-15,-1 0 0,0 18 16,18-1 0,18-17-1,0 18-15,-1-18 0,19 0 16,-19 0 0,1-18-16,17 1 15,-35-1-15,0 0 16,-17 18-16,-1-17 15,-17 17-15,17 17 16,0 1-16,1 0 16,17-1-16,-18 1 0,36-18 15,-18 18-15,17-1 0,19-17 16,-19 0-16,19 0 16,-19 0-16</inkml:trace>
  <inkml:trace contextRef="#ctx0" brushRef="#br0">18891 18186 0,'0'17'31,"0"1"-31,-17 0 16,17-1-16,0 19 15,0-19-15,17-17 16,1 0 0,0 0-16,-18-17 0,17 17 15,-17-36 1,-17 36-16,-1 0 16,0 0-1,1 0-15,17-17 31,17 17-15,1 0-16</inkml:trace>
  <inkml:trace contextRef="#ctx0" brushRef="#br0">18891 18468 0,'0'18'16,"0"-36"-16,0 53 0,0 0 16,-17-35-16,17 18 15,17-18-15,1 0 16,0 0-1,-1-18 1,1 1-16,-36 17 16,1 0-1,-1 0 1,0 0 0,18-18-1,0 1 1</inkml:trace>
  <inkml:trace contextRef="#ctx0" brushRef="#br0">18521 17639 0,'-18'0'16,"1"0"-1,34 0 32,1 0-31,-1 0-16,19 0 15,-19 0-15,19 0 16,-19 0-16,1 0 16,-18 18 15,0-1-31,0 1 15,-18 17 1,18 0-16,0 18 16,0-17-16,0 34 0,0-35 15,0 36 1,0-53-16,18 17 16,-18-17-16,-18-18 15,1 0 1,-1 0-16,0 0 15,1 0-15,-1 0 16,-17-18-16,17 18 0,-35 0 16,36 0-16,-1 18 15,0-18-15</inkml:trace>
  <inkml:trace contextRef="#ctx0" brushRef="#br0">19738 17903 0,'-18'0'0,"36"0"0,-53 0 15,17 18-15,0-18 0,-17 53 16,17-35-16,1 70 15,17-35-15,0 35 16,0-53 0,17 1-16,19 16 15,-19-16-15,19-36 16,-19 17-16,19-17 0,-19-17 16</inkml:trace>
  <inkml:trace contextRef="#ctx0" brushRef="#br0">19914 17903 0,'18'18'16,"35"17"-1,-35-17-15,52 17 16,-35 1-16,-17-19 0,0 1 0,-18 17 15,0 0-15,-36 36 16,19-36-16,-19 1 16,1-1-16,18-18 0,-1 1 15,0 0-15,1-1 16,34-17-16,36-17 16,-18 17-16,1 0 15,-1-18-15,0 18 16,18-18-16</inkml:trace>
  <inkml:trace contextRef="#ctx0" brushRef="#br0">20532 18239 0,'0'0'0,"-18"53"0,0-18 15,1-18-15,-19 36 16,19-35-16,-1-18 16,18 18-16,-17-18 0</inkml:trace>
  <inkml:trace contextRef="#ctx0" brushRef="#br0">20761 17992 0,'0'0'16,"-18"35"-16,1-17 0,17-1 16,-18 19-16,18-19 15,35 1-15,-17-1 16,0-17-16,-1 18 0,36-18 16,-35 0-1,-1 0-15,19 0 0,-19 0 0,19 0 16,-19 0-1</inkml:trace>
  <inkml:trace contextRef="#ctx0" brushRef="#br0">20920 18062 0,'0'0'16,"-18"71"-16,36-36 0,-18 36 16,0-36-16,17 0 15,-17 0-15,0-17 16,-17-18-16</inkml:trace>
  <inkml:trace contextRef="#ctx0" brushRef="#br0">21308 17903 0,'17'0'0,"1"0"16,0 0-16,-1 18 15,1 0-15,17 52 16,-35-34 0,18-1-16,-18 0 0,0 0 15,0 1-15,0 17 16,-18-18-16,18-17 0,-17 17 15,-36 0-15,17-17 16,1-18-16</inkml:trace>
  <inkml:trace contextRef="#ctx0" brushRef="#br0">23054 18380 0,'18'0'0,"-1"0"16,1 0-16,-18 17 15,0 1-15,-18 17 16,1-17 0,-1 0-16,-17 34 15,17-34-15,36-18 16</inkml:trace>
  <inkml:trace contextRef="#ctx0" brushRef="#br0">24059 17639 0,'0'0'0,"-17"0"0,-18 53 16,-1 17-16,19 1 15,-1 17-15,18 0 16,-18-17-16,18-1 0,18 54 16,17-89-16,1 0 15,-1-17-15,53-18 16,-35-18-16,0 1 16,-18-18-16,36-18 15,-54 17-15,1 1 0,-18-18 16,0 36-1,-18 34-15,18 1 16,0 17-16,0 0 16,18-17-16,0 17 0,35 18 15,-18-35-15,53-18 16,-53 0-16,53-35 16,-70-1-16,0 19 15,-1-19-15,-17-34 16,-17 35-16,-1-1 0,0-17 15</inkml:trace>
  <inkml:trace contextRef="#ctx0" brushRef="#br0">24836 17445 0,'35'18'15,"-70"-36"-15,87 36 0,-34-18 16</inkml:trace>
  <inkml:trace contextRef="#ctx0" brushRef="#br0">24871 17533 0,'0'0'0,"0"18"16,0 17-16,0 18 0,0-18 15,0 18-15,17-18 16,1 1 0,-18-19-16,18-17 0,-18 18 15,17-18-15,19-18 16</inkml:trace>
  <inkml:trace contextRef="#ctx0" brushRef="#br0">25083 17568 0,'17'0'16,"-17"-17"-16,18 17 15,35-18 1,-36 18-16,1 0 0,0 0 16,-18 18-16,17-18 0,-17 17 31,-17-17-15,17-17-16,-18 17 15,18-18 1,-18 18 15,18 18-15</inkml:trace>
  <inkml:trace contextRef="#ctx0" brushRef="#br0">25135 17621 0,'0'0'0,"0"18"16,0 0-16,0 17 16,36 0-1,-19-35 1,-17 18-16,18-18 15,0 0-15,-1 0 0,-17 17 16,0 1 0,0 0-16,0-1 15,-17-17 1,-1 0-16,0 18 16,1-18-16,-1 0 15,0-18 1</inkml:trace>
  <inkml:trace contextRef="#ctx0" brushRef="#br0">25312 17339 0,'0'18'15,"53"17"-15,-18-17 16,36 35 0,-36-1-16,-18-16 0,1 17 15,-18 0-15,0 35 16,0-53-16,-18 0 0,1-17 16,-1 17-16,1-17 15,-1-1-15,0 1 0,1-18 16</inkml:trace>
  <inkml:trace contextRef="#ctx0" brushRef="#br0">25682 18027 0,'0'0'0,"18"0"31,0-18-31,-18 1 16,17-19-16</inkml:trace>
  <inkml:trace contextRef="#ctx0" brushRef="#br0">25806 17762 0,'0'-17'16,"17"17"-16,1 0 0,0-18 15,-18 0 1</inkml:trace>
  <inkml:trace contextRef="#ctx0" brushRef="#br0">26423 17498 0,'-18'0'32,"18"17"-32,-17 19 15,-1 17-15,1 0 16,17 17-16,-18-17 0,18 88 15,0-70-15,18-18 0,17 52 16,0-52 0,0-17-16,18-19 0,-17 1 15,34 17 1,-35-35-16,1-17 0</inkml:trace>
  <inkml:trace contextRef="#ctx0" brushRef="#br0">26970 17621 0,'0'0'16,"-18"88"-16,18-35 0,0 53 15,0-35-15,18-36 0,-18 18 16,18-18-16,-18 18 0,17 0 16,1-35-1,-1-1-15</inkml:trace>
  <inkml:trace contextRef="#ctx0" brushRef="#br0">27340 18150 0,'0'0'16,"0"71"-16,-17-36 15,17-17-15,-18 35 16,0-36-16,18 1 16,0-36-1</inkml:trace>
  <inkml:trace contextRef="#ctx0" brushRef="#br0">27658 17780 0,'0'0'16,"53"35"-16,-36-17 0,36 17 15,-35-17-15,-18 35 16,0-36-16,0 19 15,-18 17-15,-52 17 16,34-52-16,1 35 16,35-36-16,0 1 15,18-18-15,17 0 0,0 0 16,1 0-16,34-18 16,-35 18-16,1-17 15,-1 17-15</inkml:trace>
  <inkml:trace contextRef="#ctx0" brushRef="#br0">28028 17586 0,'35'71'16,"-70"-142"-16,88 177 0,18-18 16,-36-35-16,0 0 0,-17 0 15,17 53-15,-52-1 16,-19-52-16,-17 18 16,-70 35-1,17-53-15</inkml:trace>
  <inkml:trace contextRef="#ctx0" brushRef="#br0">25559 4463 0,'0'0'15,"0"-18"-15,0 0 16,0 36 0,0 53-1,0-1-15,0 1 0,0 17 16,0 88-16,0-35 15,17-70-15,1 17 16,0-70-16,35-1 16,-18-17-16,0-35 15,18-18 1,0-35-16,-35 53 16,-18 17-16,17-17 15,1 52-15,0 36 16,-1-17-16,1 17 15,-1-18-15,19 0 0,-1-17 16,53 17 0,-35-35-16,35-18 15,-52-17-15,17-35 16,-53 17-16,17 0 0,-34 0 16,17 0-16,-18 0 15,0 18-15,1-18 0,-36-18 16,35 54-16,0-19 15,1 19-15</inkml:trace>
  <inkml:trace contextRef="#ctx0" brushRef="#br0">26458 4110 0,'0'-18'16,"18"1"-1,35 17 1,-35-18-16,-1 18 16,1 0-16,17 0 15,-17 0-15,-18-18 16</inkml:trace>
  <inkml:trace contextRef="#ctx0" brushRef="#br0">26458 4075 0,'0'17'16,"0"1"-16,0 35 15,0-18-15,0 36 16,-17-18-16,17-18 16,17 18-16,-17 0 15,18-36-15,0 1 16,-1 0-16,1-1 0,17-17 16,-17 18-16,17-18 15,-17 0 1,-1 0-16,1 0 0,0 0 15</inkml:trace>
  <inkml:trace contextRef="#ctx0" brushRef="#br0">26882 4498 0,'17'0'15,"1"0"-15,0-35 16,17-18-1,-17 17-15,-18 1 16,17 0-16,1-18 16,-18 35-16,0-17 0,-18 0 15,1 17 1,-1 1 0,0 17-16,1 17 15,17 1-15,-18 35 16,18-18-16,18 36 15,-1-36-15,19 35 16,-1-52-16,0 0 16,36-18-1,-18 0-15,-36-18 16,1 0-16</inkml:trace>
  <inkml:trace contextRef="#ctx0" brushRef="#br0">27182 4057 0,'17'0'31,"18"0"-31,-17 0 16,0 0-16,17 0 15,-17 0-15,-1 0 0,-17 18 16,18-1-16,-18 19 16,0-19-16,0 54 15,0-36-15,18 0 16,-1 36-16,1-18 16,-18-36-16,17 19 15,-17-19 1,0 1-16,-17 0 0,-1-18 15,-35 0 1,36-18-16,-1 18 16,-17-18-16,17 18 15</inkml:trace>
  <inkml:trace contextRef="#ctx0" brushRef="#br0">27746 4551 0,'0'0'0,"18"0"32,-18 17-17,17-17-15,-17 18 16</inkml:trace>
  <inkml:trace contextRef="#ctx0" brushRef="#br0">27834 4939 0,'-17'0'31</inkml:trace>
  <inkml:trace contextRef="#ctx0" brushRef="#br0">28734 4233 0,'-18'36'0,"-17"34"0,88-176 0,-124 283 15,54-89-15,-19 106 16,19-106-16,34 106 15,-17-123-15,36-1 0,16 54 16,1-71 0,18 35-16,-36-70 15,36 17-15,-36-35 16</inkml:trace>
  <inkml:trace contextRef="#ctx0" brushRef="#br0">29298 4815 0,'0'0'0,"0"18"0,0 53 15,0-18-15,18 35 16,-18-35-16,17-18 16,-17 0-16,18 0 0,-18-17 15,0 0-15,0-36 16,0-35-1,-18 18-15,18-36 16,0 36 0,0-53-16,18 53 15,0 17-15,35-17 16,-18 35-16,-17 0 0,35 35 16,-36-17-1,1 35-15,-1-18 16,1 0-16,-18 18 0,18 18 15,-18-36-15,0 0 16,0-17-16</inkml:trace>
  <inkml:trace contextRef="#ctx0" brushRef="#br0">29757 4198 0,'17'0'31,"19"0"-15,-19 0-16,1 0 15,0 0-15,-1-18 16,1 18-16,17 0 16</inkml:trace>
  <inkml:trace contextRef="#ctx0" brushRef="#br0">29774 4233 0,'0'0'16,"0"36"-16,0-19 0,0 19 15,-17 16 1,17-16-16,-18 34 16,18-34-16,0-19 15,0 18-15,18-17 0,-1 0 16,1-1-16,17 1 15,1-18-15,-19 0 16,1 0-16,0 0 0,-1 0 16,1-18-16</inkml:trace>
  <inkml:trace contextRef="#ctx0" brushRef="#br0">30074 4639 0,'0'0'0,"18"0"0,0 0 16,-1 0-1,1-18 1,0 18-16,-1-17 0,18-36 15,-35 18-15,18 17 16,17-53-16,-35 36 16,18-35-16,-18 34 15,-18-17 1,18 36-16,-35-1 16,17 18-16,1 53 15,17-18-15,-18 1 16,18 52-1,0-35-15,18-18 0,-18 0 0,35 18 16,0-35 0,-17-18-16,17 17 15,1-17-15,-19-17 0</inkml:trace>
  <inkml:trace contextRef="#ctx0" brushRef="#br0">30445 4145 0,'17'0'0,"1"-17"16,0 17-16,52 0 15,-17 0 1,-35 0-16,-1 17 0,1-17 15,0 35 1,-18 1-16,17 34 16,-17-34-16,0 16 0,0-16 15,0-1-15,0 0 0,0 1 16,0-19-16,0 18 16,-17-52 30,-1-1-46,0 1 16,1 17 0,-1 0-16</inkml:trace>
  <inkml:trace contextRef="#ctx0" brushRef="#br0">30921 4974 0,'-18'71'15,"36"-142"-15,-53 159 0,-1-35 16,1-17-16,-18 16 16,36-34-16,-19 0 15</inkml:trace>
  <inkml:trace contextRef="#ctx0" brushRef="#br0">31433 4904 0,'0'35'16,"0"18"-16,0-141 0,0 229 0,0-106 16,0 0-16,0 1 0,0 16 15,0-69 17,0-54-17,0 36-15,17-53 16,1 53-16,17-36 15,-17 36-15,-1 17 16,19 18-16,-19 0 0,1 18 0,17 35 16,-17-18-1,-18 18-15,0 0 0,0-18 16,0 53-16,0-70 16,0 17-16,0-17 15,0-36 1,17 18-16</inkml:trace>
  <inkml:trace contextRef="#ctx0" brushRef="#br0">31803 4145 0,'18'0'16,"-1"18"-16,36-18 15,-18 0 1,1 0 0,-19-18-16,1 18 0,-18-17 15</inkml:trace>
  <inkml:trace contextRef="#ctx0" brushRef="#br0">31803 4180 0,'0'36'15,"0"-72"-15,0 107 0,0-36 0,0 36 16,0-36-1,0 18-15,0-18 0,0 1 16,18-1-16,-1 0 16,1-17-16,17-1 0,18-17 15,-35 0-15,35 0 16,-36 0 0</inkml:trace>
  <inkml:trace contextRef="#ctx0" brushRef="#br0">32120 4639 0,'0'0'16,"18"0"-16,-18-18 0,35 1 16,-17-19-16,17 1 15,-35 0-15,18 0 16,0-1-16,-18 19 0,0-54 16,0 54-16,0-19 15,0 1-15,-18 0 0,-17-18 16,35 18-1,-18 17-15,18 0 0,0 36 16,0 17 0,0 36-16,0-36 15,18 18-15,-18 0 0,0-18 16,17 0-16,19 36 16,-19-53-16,1-1 0,17 18 15,-17-35 1,-1 18-16</inkml:trace>
  <inkml:trace contextRef="#ctx0" brushRef="#br0">32561 4410 0,'18'0'16,"0"0"0,-1 0-16,1 0 15,0 0-15,-1 0 0,1 0 16,0 0-16,-1 0 16</inkml:trace>
  <inkml:trace contextRef="#ctx0" brushRef="#br0">32897 4304 0,'17'0'16,"-17"18"15,0 17-15,0 0-16,0 18 16,0-18-16,0-17 15,0 17-15,18 0 16,-18 1-1,0-19-15</inkml:trace>
  <inkml:trace contextRef="#ctx0" brushRef="#br0">33002 4145 0,'18'0'15,"0"0"1,-1 0-1,19 0-15,-1 18 16,0-18-16,-17 0 16,17 0-16,-17 0 0,-18 17 0,17 1 15,-17 0-15,0-1 16,0 19-16,0-1 16,0 35-16,0-34 15,0-1-15,18 53 16,-18-53-16,18-17 0,-18 17 15,17-17-15,-17 0 0,0-1 16,-17-17 15,-1-17-31,0 17 16,1-18-16,-1 18 16,0 0-16,1 0 15</inkml:trace>
  <inkml:trace contextRef="#ctx0" brushRef="#br0">33390 3986 0,'18'18'15,"0"17"1,17 1-16,-17-1 16,17 0-16,0 71 15,0-53-15,-17 17 16,0 1-16,-1 0 0,-17 17 15,0 0-15,-17 106 16,-1-106-16,-17 71 16,17-89-16,-17 54 15,0-53-15,-1-36 16,19 18-16,-19-18 0,-16 18 16,16-35-16,-34-1 15</inkml:trace>
  <inkml:trace contextRef="#ctx0" brushRef="#br1">10813 10777 0,'0'18'62,"0"17"-46,17-17-16,-17 17 16,18 36-16,0-18 15,-1 70-15,1-52 16,-18 17-16,17 18 15,-17 0-15,18-1 0,0 125 16,-1-124-16,1 105 16,-18-123-16,18-17 15,-1 70 1,1-106-16,0 1 0,-18-1 16,17-17-16,1-54 15</inkml:trace>
  <inkml:trace contextRef="#ctx0" brushRef="#br1">10777 10707 0,'18'-18'31,"35"18"-16,-18 0-15,36 0 16,-18 0-16,0 18 16,105-18-16,-69 0 15,-1 0-15,123-18 16,-122 18-16,122 0 16,-105 18-16,106-1 15,-106-17-15,105 18 16,-123 0-16,1-18 15,-1 17-15,35-17 16,-87 0-16,34-17 16,-52 17-16,-1 0 15,-17-18-15,18 18 0,0 18 47,-18-1-31,0 1-16,17-18 0,1 35 15,-18-17 1,18 17 0,-1 18-16,-17-18 15,0 1-15,18 52 16,0-35-16,-18 70 16,0-52-16,0 70 15,0-53-15,0-17 16,0-1-16,17 1 0,-17 70 15,18-71-15,-18 36 16,17-53-16,-17 0 16,18 53-1,-18-71-15,0 1 0,0 16 16,0-16-16,0-19 16,0 1-16,0 0 15</inkml:trace>
  <inkml:trace contextRef="#ctx0" brushRef="#br1">5415 10918 0,'-17'-17'15,"17"-1"-15,-18 18 16,18 18 31,18 35-32,-18-18-15,0 36 16,0-1-16,0 54 16,-18-36-1,18-18-15,0 107 16,0-36-16,0-71 16,0 1-16,0-18 0,18 17 15,-18 36-15,0-53 16,0 53-1,0-53-15,17 18 16,-17-36-16,18 0 0,-18-17 16,0-1-16,17 19 15,1-19-15,-18 1 16,0 0 0,0-1-16,18-17 15,-18 18 1,17-18-1,1 17 1,0-17 0,-1 0-1,19 18-15,-19-18 16,1 0-16,17 18 16,0-1-16,-17-17 15,17 18-15,-17-18 16,0 0-16,34 0 15,-16 0-15,34 18 16,-34-18-16,34 0 16,-35 0-16,1 17 15,-1-17-15,36 18 16,-36-18-16,0 18 16,0-18-16,1 0 0,52 17 15,-53-17-15,18 0 0,-18 0 16,18 0-16,-17 0 15,-1 0-15,18-17 0,-18 17 0,0 0 16,36-18 0,-18 18-16,17 0 15,-34 0-15,-19 0 0,54 18 16,-36-18-16,-17 0 16,52 0-16,-34-18 15,34 18-15,-35-18 16,36 1-1,-36-1-15,36 0 16,-18 18-16,-18-17 16,18-1-16,-18 18 0,53-35 15,-52 35-15,52-18 16,-53 1-16,36 17 16,-18 0-16,-18 0 15,53 0-15,-53 17 16,18-17-16,-18 0 0,1 0 15,52 0 1,-35 0-16,-18 0 0,18-17 16,0 17-16,0 0 0,53-18 15,-53 18-15,-18 0 16,18 0-16,17 0 16,1 18-1,-36-18-15,1 0 0,-19 17 16,1-17-16,17 18 15,-17-18-15,-1 0 16,1 0-16,-18-18 16,18 18-1,-18-17 1,0-1 0,0 0-16,0 1 15,17-1-15,-17 0 16,0-17-1,0 0-15,0 0 0,0-1 16,0-17-16,0 0 0,0-70 16,-17 52-1,-1-70-15,18 71 16,-18-71 0,18 88-16,0 0 0,0 0 0,-17 0 15,17-53 1,0 36-16,0-54 15,0 54-15,0-72 16,0 72-16,0 17 16,0 0-16,17 18 0,-17-1 15,0 19-15,-17 17 16,17-18-16,-18 18 47,0-17-32,1 17-15,-18 0 16,-1 0-16,1-18 16,0 18-16,-1 0 0,-69-18 15,52 18-15,-18 0 16,1 0-16,-89-17 16,-18-1-1,72 18-15,-1-18 0,-18 1 16,1 17-16,-18-18 0,-177 18 15,142 18-15,-1-1 16,-175 36-16,193-17 16,18-1-16,17 0 15,36 0-15,-71 18 16,106-35-16,1 0 0,-37-18 16,54 17-16</inkml:trace>
  <inkml:trace contextRef="#ctx0" brushRef="#br1">11536 12876 0,'0'-17'16,"0"34"0,0 36-1,17-17-15,-17 17 0,0 52 16,18-52-1,0 0-15,-1 18 0,-17-36 16,18 18-16,0-18 0,17 18 16,-17-35-16,-1-18 15,19-18-15</inkml:trace>
  <inkml:trace contextRef="#ctx0" brushRef="#br1">11765 12929 0,'18'0'16,"-36"0"-16,53 0 0,-17 0 0,35 18 16,-18-18-16,18 35 15,-35-17 1,-18 17-16,0-17 15,-18 17 1,1-17-16,-1-1 16,0 19-16,18-19 15,0 1-15,18 0 16,0-1-16,34 1 16,-34-18-16,17 35 15,-35-17 1,-17-18-16,-1 17 15,-17 1-15,-36 0 16,36-18-16,0 17 16,-1 1-16,36 0 0,18-18 15,0 0-15</inkml:trace>
  <inkml:trace contextRef="#ctx0" brushRef="#br1">12365 13247 0,'-18'35'15,"18"-17"-15,-35 35 16,17-36-16,-17 36 16,17-35-16,1-1 15,17 1-15,-36 0 16</inkml:trace>
  <inkml:trace contextRef="#ctx0" brushRef="#br1">12577 13070 0,'0'18'0,"-18"0"16,18 17 0,0 18-16,0-18 0,0 0 15,0 18 1,18-17-16,-18-19 0,0 1 16,17 0-16,1-1 15,-1-34-15</inkml:trace>
  <inkml:trace contextRef="#ctx0" brushRef="#br1">12735 12859 0,'36'17'0,"-72"-34"0,89 52 15,-35-17-15,35 35 16,-18-18-16,18 53 16,-35-35-16,-1 0 15,1 70-15,-18-70 16,-18 88-16,-17-70 16,0 0-16</inkml:trace>
  <inkml:trace contextRef="#ctx0" brushRef="#br1">23795 13423 0,'18'0'32,"-18"18"-17,0 17-15,0 0 0,0 1 16,0 17-16,17 88 15,-17-71-15,0 18 0,18 54 16,-18-72-16,17 36 16,1-53-1,-18 17-15,0-34 16,0-19-16</inkml:trace>
  <inkml:trace contextRef="#ctx0" brushRef="#br1">23671 13300 0,'0'-36'16,"18"36"-16,0-17 16,35 17-16,0 0 15,35 17-15,-35-17 16,35 0-16,71 0 16,-54 0-16,-16 0 15,16 0-15,1 0 0,18 0 0,-18 0 16,88-17-1,-106 17-15,71-18 16,-89 18-16,54-17 16,-89 34-16,0-17 15,0 0-15,1 18 0,-19-18 0,19 35 16,-19-17 0,1-1-1,0 1-15,-1 0 16,-17-1-16,18 1 15,-18 0-15,0-1 16,17 54 0,-17-36-16,0 0 0,-17 71 15,17-35-15,-18-1 16,1 89-16,-1-88 16,0 17-16,18-18 0,-17 71 15,-1-70 1,18 35-16,-18-53 15,18 17-15,-17-52 16,-1 0-16,-17 17 16,17-18-16,-17 1 0,-71-18 15,53 0 1,0 0-16,-106-18 16,71-17-16,-18 18 0,-17-1 15,-1-17-15,-158-18 16,159 35-16,17 0 0,18 18 15,17 0-15,-17 0 16,53 0-16</inkml:trace>
  <inkml:trace contextRef="#ctx0" brushRef="#br1">19209 14746 0,'-18'0'16,"36"0"0,-1 0-1,19-18 1,-19 18-16,19 0 15,-1 0-15,0 0 0,89 0 16,-71 0-16,88-17 16,-71 17-16,89-18 15,-71 18-15,0 0 0,106-17 16,36 17 0,-107 0-16,1 0 15,-1 0-15,142 0 16,-142 0-16,18 17 0,-17-17 15,140 0 1,-17 0-16,-123-17 16,-1 17-16,107-18 15,-89 18-15,-88 18 16,-36-18-16,1 17 0</inkml:trace>
  <inkml:trace contextRef="#ctx0" brushRef="#br1">24130 15011 0,'-18'0'16,"18"17"15,-17 19-31,-1 17 16,18-18-16,-18 18 15,18-18-15,0 18 0,18 17 16,0-34 0,-1-1-16,1-17 0,0-1 0,35-17 15,-36 0 1</inkml:trace>
  <inkml:trace contextRef="#ctx0" brushRef="#br1">24430 15046 0,'18'0'16,"-1"-18"-16,18 18 15,-17 0 1,17 0-16,-17 0 16</inkml:trace>
  <inkml:trace contextRef="#ctx0" brushRef="#br1">24430 15046 0,'0'0'16,"0"35"-16,0-17 0,18 0 0,-18-1 16,35 18-16,-18-17 15,19 17 1,-19-17-16,19 0 16,-19-1-16,1-17 15,-18 18-15,0 0 0,0-1 16,-18 1-16,1-1 15,-1 1-15,-17-18 16,17 0-16,-17 0 16,17 0-16,-17 0 15,17 0-15,18-18 16</inkml:trace>
  <inkml:trace contextRef="#ctx0" brushRef="#br1">24818 15293 0,'0'18'0,"18"-1"15,-18 1-15,-18 17 16,18-17-16,0-1 16,0 36-16,0-35 15,0 0 1</inkml:trace>
  <inkml:trace contextRef="#ctx0" brushRef="#br1">25135 15152 0,'-17'17'16,"17"36"0,0-35-16,0 53 15,17-54-15,-17 18 0,0-17 16,18 0-16,0 17 16,-18-17-1,17-18 1</inkml:trace>
  <inkml:trace contextRef="#ctx0" brushRef="#br1">25312 15011 0,'0'0'16,"17"0"-16,1 0 0,0 17 16,17 36-1,-17 0-15,-18-18 0,17 18 16,19 36 0,-36-19-16,0-35 0,0 71 15,-18-53-15,-17-18 16</inkml:trace>
  <inkml:trace contextRef="#ctx0" brushRef="#br1">19032 13529 0,'0'18'16,"0"52"-16,0-17 16,0 0-16,0 88 15,0-70-15,0-1 0,0 1 16,0-18-16,0 0 0,0 53 15,0-71-15,0 18 16,0-36-16</inkml:trace>
  <inkml:trace contextRef="#ctx0" brushRef="#br1">18979 13547 0,'18'-18'15,"0"18"-15,-1-18 0,1 18 0,0-17 16,17 17-16,18-18 0,35 18 15,-17-18-15,52 18 16,-35-17-16,71-1 16,-53 1-1,88-19-15,-106 19 16,18 17-16,-18-18 0,88 0 16,-87 1-1,17 17-15,70-18 0,-70 0 16,70 1-1,-88 17-15,53-18 16,-70 18-16,52 0 16,-52 18-16,-18-1 15,0-17-15,17 18 0</inkml:trace>
  <inkml:trace contextRef="#ctx0" brushRef="#br1">21925 13300 0,'229'0'31,"-140"0"-31,-407 0 0,689-18 16,-319 18-16,19-18 0,17 1 15,-52 17-15,34-18 16,-35 18-16,18-17 16,-35 17-1,17-18-15,-17 18 16,-1 0-16,1 0 16,0 0-16,-1 0 15,1 0 1,0 0-16,-1 0 47,1 18-32,0-18 1,-18 17 0,17 1-16,1-1 15,-18 1 1,17-18-16,-17 35 15,18-35-15,-18 36 16,18-19 0,-18 1-16,0 17 0,0-17 15,0 52-15,0-34 16,0-1-16,0 18 0,0-18 16,0 18-16,-18 0 0,0 70 15,18-70 1,0 18-16,0-18 0,0 35 15,18-35-15,-18-18 16,0 18-16,0-18 0,18 36 16,-18-36-16,0 1 15,0-1-15,0 0 16,17 0-16,-17 18 16,0-17-16,18-1 15,-18-18-15,0 1 0,18 0 16,-18-1-16,17-17 47,-17-17-47,-17 17 31,-1 0-15,-17 0-1,-1 0-15,19 0 16,-71 0-16,35 0 15,-18 0-15,1 0 0,-36 0 16,-141 0-16</inkml:trace>
  <inkml:trace contextRef="#ctx0" brushRef="#br1">19032 14393 0,'18'18'16,"-18"0"0,0-1-1,0 1-15,0 35 16,-18-36-16,18 1 0,0 17 16,0-17-16,18 17 0,-18-17 15,35 17-15,1 0 16,-1-17-16,0-18 15,0 0-15,18 0 0,-17 0 16,-19 0-16,19-18 0,-19 18 16</inkml:trace>
  <inkml:trace contextRef="#ctx0" brushRef="#br1">15487 16069 0,'0'0'16,"-35"0"-16,17 0 15,0 0 1,36 0 0,0 0-1,-1 0-15,19 18 16,-19-18-16,36 0 15,-35 0-15,-1 0 16,1 0-16,0-18 0,-1 0 16</inkml:trace>
  <inkml:trace contextRef="#ctx0" brushRef="#br1">15628 15857 0,'35'18'16,"-17"-18"-16,17 18 16,36 17-16,-54-17 15,19-1-15,-19 18 0,1-17 16,0 35-16,-18 0 16,0-18-16,-18-17 15,0 0-15,-35 17 16,36-18-16,-54 1 15</inkml:trace>
  <inkml:trace contextRef="#ctx0" brushRef="#br1">11571 14093 0,'0'-17'15,"0"-1"-15,-18 18 47,18 18-47,-17-1 16,-1 72-1,18-36-15,0 70 0,0-70 16,0 0-16,18 53 16,-1-71-16,19 36 15,-19-54-15,1 1 16,0-18-16,-1 0 16</inkml:trace>
  <inkml:trace contextRef="#ctx0" brushRef="#br1">11730 14446 0,'0'0'16,"0"71"-16,0-36 0,0 0 0,18-17 15,-18 0-15,17-18 31,-17-53-15,18-18-16,-18 36 16,0 17-16,17-17 0,1-18 15,0 35-15,17 18 16,-17 18 0,-18 0-16,17 35 0,1-18 15,-18 18 1,18-36-16,-18 1 0,0 0 15</inkml:trace>
  <inkml:trace contextRef="#ctx0" brushRef="#br1">11977 13970 0,'0'0'0,"17"0"16,1 18-1,0-18 1,-1 0-16,1 0 0,0 0 15,-18-18-15,17 18 16,-34 0-16,-1-18 16</inkml:trace>
  <inkml:trace contextRef="#ctx0" brushRef="#br1">11977 13970 0,'17'53'15,"-17"-35"-15,0 34 16,0-34 0,18 17-16,-18 18 15,18-35-15,-1 17 16,19-17 0,-19-18-16,1 0 0,0 0 15,-18-18-15</inkml:trace>
  <inkml:trace contextRef="#ctx0" brushRef="#br1">12224 14058 0,'0'0'0,"0"35"15,0 1-15,0-19 16,0 19-1,0-19-15,17 19 16,1-54 0</inkml:trace>
  <inkml:trace contextRef="#ctx0" brushRef="#br1">12330 13899 0,'17'0'16,"1"0"-16,0 0 15,-1 0-15,18 18 16,-17-18-16,0 18 0,-1 17 16,1-17-16,-18 17 15,0-17-15,0-1 16,-18 1-16,18-1 15,-17-17 17,-1 0-17,0 0-15,-17-17 16</inkml:trace>
  <inkml:trace contextRef="#ctx0" brushRef="#br1">12647 14376 0,'0'0'15,"0"35"-15,-18 0 0,1 1 0,-1-1 16,1 0-16,-1-17 15,18-1 1,-35-17-16</inkml:trace>
  <inkml:trace contextRef="#ctx0" brushRef="#br1">12876 14270 0,'18'53'16,"-18"-36"-16,0 19 16,0 17-16,-18-18 15,18 35-15,0-52 16,0 0-16,0-1 15</inkml:trace>
  <inkml:trace contextRef="#ctx0" brushRef="#br1">13018 13935 0,'0'0'0,"0"35"16,17-17-16,-17-1 0,35 19 15,1-19-15,-1 36 16,0-18-1,-17 1-15,0-1 0,-1 18 16,1 0-16,-1 17 0,-17-17 16,18 18-16,-18-18 0,-18 70 15,1-88-15,-1 18 16,1-17-16,-19-1 0,1-17 16</inkml:trace>
  <inkml:trace contextRef="#ctx0" brushRef="#br1">12330 13952 0,'0'-17'15,"-18"17"1,36 0 15,-1-18-15,1 18-1,0 0-15,-1 0 16,-17-18 0,0 36-1,0 0 1,0-1-1,18-17-15,-18 18 16,0 0-16,17-1 16,-17 1-16,0 0 15,18-1-15,-18 18 16,0-17-16,0 17 16,18-17-16,-18 53 15,0-54-15,-18 36 16,18-35-16,0-1 0,0 1 15,0-36 32,0 1-31,-18 17-16,1 0 16,-1 0-1,-17 0-15,35 17 16,-18 1-16,18 0 0</inkml:trace>
  <inkml:trace contextRef="#ctx0" brushRef="#br1">11377 9419 0,'0'71'0,"18"-18"15,-18-18-15,17 0 16,-17-17-16,18-1 16,0-17-1,-18-17 1</inkml:trace>
  <inkml:trace contextRef="#ctx0" brushRef="#br1">11236 9454 0,'0'0'0,"18"0"16,-1-17-16,1-1 15,17-35-15,-17 36 16,-1-1-16,1-17 15,0 17-15,-1 0 0,19-34 16,-19 34-16,-17-17 16,18 35-16,-18-18 15,0 36 1,18 35 0,-1-36-16,-17 18 0,35 18 15,1-17-15,-19-19 16,1 1-16,35 17 15,-53-17-15</inkml:trace>
  <inkml:trace contextRef="#ctx0" brushRef="#br1">14429 8731 0,'-18'-17'16,"0"-1"-1,1 18-15,17-18 16,-18 18 0,18-17-1,-18 17 1,18-18 0,-17 18-1,17-18-15,-18 18 0,-17-35 16,17 35-16,-35-17 15,0 17-15,0-18 16,1 18-16,-1 0 16,-18 0-16,-17 0 0,-88 0 15,87 18-15,-122-1 16,122 18-16,-87 18 16,106-35-16,-1 17 15,-70 36-15,88-36 16,0 0-16,18 1 0,-36 34 15,54-35-15,-1 54 16,18-54 0,0 18-16,18-18 0,70 53 15,-35-35-15,17 0 16,1 0-16,105 35 16,-70-52-16,0-19 15,0 18-15,17-17 0,1-18 16,105 0-16,-106-18 15,1 1-15,88-71 16,-107 35-16,54-53 16,-106 53-16,0 0 15,-35-17-15,-1 17 0,-17 0 0,-35-88 16,-18 70 0,0 0-16,-70-52 15,34 88-15,1-1 0,-18 19 16,18-1-16,0 18 0,-53 35 15,88-17-15</inkml:trace>
  <inkml:trace contextRef="#ctx0" brushRef="#br1">24165 15857 0,'-17'-17'16,"-1"17"-1,0 17 1,1 54-1,-1-18-15,0 35 16,18-35-16,0 0 16,0-18-16,18 18 0,0 18 15,17-36-15,-17-17 16,-1-1-16,19 1 0,-19-1 16,1-17-1</inkml:trace>
  <inkml:trace contextRef="#ctx0" brushRef="#br1">24342 16263 0,'0'53'16,"0"-106"-16,0 141 0,0-52 15,17-19 1,-17-34 0,0-36-1,0 35-15,0-53 16,18 36 0,-18 18-16,18-1 0,-18 0 15,17 18-15,19 0 16,-36 18-16,35 35 15,-35-18-15,17 36 16,-17-54-16,0 19 16,0-19-16,0 1 0,18-1 15</inkml:trace>
  <inkml:trace contextRef="#ctx0" brushRef="#br1">24606 15840 0,'18'0'16,"0"0"-16,-1 17 15,18-17 1,-17 0-16,0 0 0,-1 0 16,1 0-16,-18-17 15,-18 17-15</inkml:trace>
  <inkml:trace contextRef="#ctx0" brushRef="#br1">24694 15875 0,'0'0'16,"18"53"-16,-18-18 0,18 0 16,-1-17-16,1 0 15,0 17-15,-1-35 16,1 0 0</inkml:trace>
  <inkml:trace contextRef="#ctx0" brushRef="#br1">24871 15822 0,'0'0'16,"17"18"-16,1-1 0,17 1 16,-35 0-16,0 17 15,0-17-15,0 17 16,-17-18-16,17 1 15,-18 0-15,18-1 16,0 1-16,18-18 16,17 0-1,-17 0-15,-1-18 16,1 1-16</inkml:trace>
  <inkml:trace contextRef="#ctx0" brushRef="#br1">25083 15804 0,'17'0'78,"1"0"-46,-18 18-1,17-18-16,1 0-15,0 18 16,-1-1 0,-17 1-16,0 0 0,18 17 15,-18 0-15,0 0 16,0-17 0,0 0-1,-18-18-15,1 17 16,-1-17-16,0 0 15,1-17 1,-1 17 0</inkml:trace>
  <inkml:trace contextRef="#ctx0" brushRef="#br1">25347 16298 0,'0'0'0,"0"18"0,-18 17 15,1-17-15,-18 17 16,17-17-16,0-1 16,-17 1-16</inkml:trace>
  <inkml:trace contextRef="#ctx0" brushRef="#br1">25559 16034 0,'0'53'15,"0"-36"-15,0 36 16,17-17-1,-17-1-15,0 18 16,0-18-16,18-17 16,-18-1-16,18 1 0</inkml:trace>
  <inkml:trace contextRef="#ctx0" brushRef="#br1">25682 15716 0,'18'0'15,"17"53"1,-17-35-16,35 52 16,-18-34-16,-17 17 15,17-1-15,-17 1 0,-1 0 16,-17 0-16,0 53 16,0-71-16,-35 71 15,0-53-15,-71 53 16,35-71-16</inkml:trace>
  <inkml:trace contextRef="#ctx0" brushRef="#br1">25912 6227 0,'0'-18'15,"0"53"1,0 18 0,17 88-16,-17-35 0,18 70 15,-18-87 1,0-1-16,0-18 0,0-34 16,0 17-16,0-36 0,0 1 15,-18-18 1,18-35-16,0-1 15,35-34-15,1 34 16,-1 1-16,36 18 16,-36 17-16,0 17 0,0 18 15,1 1-15,-36-1 0,17 0 16,-52 53 0,17-52-16,-17-1 0,-53 0 15,35-17-15,0 0 16,0-18-16,0 0 0,-17-36 15,52 1 1,0 0-16</inkml:trace>
  <inkml:trace contextRef="#ctx0" brushRef="#br1">26458 5980 0,'18'0'0,"0"0"15,-1-18-15,36 18 16,-18-18-16,1 18 15,-19-17-15,36 17 16</inkml:trace>
  <inkml:trace contextRef="#ctx0" brushRef="#br1">26529 5944 0,'0'53'0,"0"-35"16,0 17-16,0 53 15,0-52-15,0 52 16,18-53-16,17 18 16,-18-35-16,1-1 15,17 1-15,18-18 16,-35 0-16,0 0 0,-1 0 15,-17-18-15,18 18 0</inkml:trace>
  <inkml:trace contextRef="#ctx0" brushRef="#br1">26970 6403 0,'0'18'0,"18"-18"31,-1-36-15,1 1-16,-1 0 16,1 17-16,0-52 15,-1 34-15,-17 1 0,0-18 16,0 18-1,0 17-15,-17 1 0,-1-1 16,0 0-16,-17 36 16,18 17-1,17 18-15,0-18 16,0 18-16,0-17 16,17-1-16,1 0 0,17 18 15,0-35-15,1-1 16,-19-17-16,1 18 15,17-36-15,-17 1 16</inkml:trace>
  <inkml:trace contextRef="#ctx0" brushRef="#br1">27217 5891 0,'17'0'16,"19"0"0,-19 0-16,19 0 15,-19 0-15,19 0 16,-19 0-16,1 0 0,17 36 16,-35-19-16,18 54 15,-18-36-15,0 53 16,0-52-16,0 52 15,0-53-15,0 0 16,0-17-16,0 17 0,0 1 16,0-19-1,0 1-15,-18-18 16,0 0-16,18-18 16,-17 18-16,17-17 15,-18 17-15,1-18 0,17 0 16,0 1-1,17-1 1</inkml:trace>
  <inkml:trace contextRef="#ctx0" brushRef="#br1">27887 6579 0,'18'0'16,"-1"0"-1,-17 18 1</inkml:trace>
  <inkml:trace contextRef="#ctx0" brushRef="#br1">27975 6950 0,'0'0'15,"18"0"-15,-18-18 0,-18 18 16</inkml:trace>
  <inkml:trace contextRef="#ctx0" brushRef="#br1">29333 6244 0,'0'0'16,"-17"-17"-16,-1 17 16,1 0-16,-1 17 0,-17 54 15,17-18 1,18 17-16,0-17 15,0 18-15,0-1 0,35 71 16,-17-88-16,17 53 16,0-53-16,36 18 15,-36-36-15,18-18 16,-17-17-16,-19 0 0</inkml:trace>
  <inkml:trace contextRef="#ctx0" brushRef="#br1">29810 6703 0,'0'0'16,"0"53"-16,17-18 0,-17 71 15,18-71-15,-18 71 16,0-71-16,18 18 16,-18-35-1,0-36-15,0 0 16,0 1-16,0-71 15,0 52-15,17-52 16,1 53-16,0-18 16,-18 18-16,35 17 0,-18 0 15,19 1-15,-19 17 16,19 35 0,-19 0-16,-17 1 0,18 52 15,-18-35-15,0-18 16,0 0-16,0 18 15,0-18-15,18-17 16</inkml:trace>
  <inkml:trace contextRef="#ctx0" brushRef="#br1">30251 6085 0,'35'0'15,"-17"0"-15,35 0 16,-18-17-16,18-1 16,-36 18-16,1 0 15,0 0-15,-18-17 16,-18 17-16,0 0 0</inkml:trace>
  <inkml:trace contextRef="#ctx0" brushRef="#br1">30268 6085 0,'-17'36'16,"17"-19"-16,0 19 0,0-19 15,0 71-15,17-52 16,-17-1-16,18 0 0,35 1 15,-35-1-15,17-35 16,-18 17-16,19-17 16,-19 0-16,36 0 15,-35-17-15,-18-1 16</inkml:trace>
  <inkml:trace contextRef="#ctx0" brushRef="#br1">30603 6456 0,'0'0'15,"36"0"-15,-19 0 0,1 0 16,0-35 0,-18 17-16,17 0 15,-17 1-15,0-1 0,18-35 16,-18 35-16,0 1 16,-18-18-16,1-18 15,17 35-15,0 0 16,-18 1-16,0 17 15,18 53 1,0 17-16,18-52 16,0 17-16,-18 0 0,35 1 15,-17-19-15,17 19 16,0-36-16,0 17 16,-17-17-16,-18-17 15</inkml:trace>
  <inkml:trace contextRef="#ctx0" brushRef="#br1">30868 6033 0,'18'0'15,"-1"17"1,1-17-1,0 18-15,-1-18 0,1 17 16,0-17-16,-1 36 16,1-1-1,-18 0-15,0-17 0,0 17 16,0 0-16,17 1 0,-17-1 16,18 18-16,-18-35 15,0-1-15,-18-17 31,1-17-15,-1 17 0,1 0-16,17-18 0,-18 18 15,18 18 1,0-1 0,0 1-16</inkml:trace>
  <inkml:trace contextRef="#ctx0" brushRef="#br1">31327 6826 0,'0'53'16,"0"-106"-16,-18 124 0,-17-18 15,17-36-15,-17 19 16,0-36-16</inkml:trace>
  <inkml:trace contextRef="#ctx0" brushRef="#br1">31873 6544 0,'0'71'0,"0"-36"15,0 53-15,0-35 16,0-18-16,36 36 16,-36-54-16,17 19 0,1-19 15,0-17-15</inkml:trace>
  <inkml:trace contextRef="#ctx0" brushRef="#br1">32015 6068 0,'35'35'15,"-17"-17"1,70 35-16,-53 0 15,71 70-15,-53-52 16,35 87-16,-70-69 16,-1-1-16,-17 18 15,-17-18-15,-19-18 0,-34 89 16,34-106-16,-69 70 16,52-70-16,17-17 15</inkml:trace>
  <inkml:trace contextRef="#ctx0" brushRef="#br2">24289 4974 0,'0'-17'16,"17"17"31,1 0-47,35 17 15,-18-17-15,1 0 0,16-17 16,-16-1-1,-19 18-15,1-18 0,0 18 16,-18-17-16,0-1 16</inkml:trace>
  <inkml:trace contextRef="#ctx0" brushRef="#br2">24500 4710 0,'18'17'16,"17"1"-1,1 0-15,-19-1 16,19 1-16,-1-1 0,0-17 16,36 36-1,-18-19-15,-53 19 16,0-19-16,-18 36 16,0-35-16,-17-1 0,-18 36 15,18-35 1,17 0-16,-17-18 0,17 17 15,1-17-15</inkml:trace>
  <inkml:trace contextRef="#ctx0" brushRef="#br2">24253 6685 0,'0'0'16,"0"18"-16,18-18 0,17 0 15,18 0 1,0 0-16,0 17 0,35-17 16,-52 0-16,34-17 15,-35-1 1,-17 18-16,0-17 0,-1-1 15,-17 0-15</inkml:trace>
  <inkml:trace contextRef="#ctx0" brushRef="#br2">24571 6456 0,'0'0'0,"35"35"15,-17-17-15,52 17 16,-34-17-16,34 17 15,-34-17-15,34 17 16,-52-17-16,-18 34 16,0-34-1,-36 35-15,1-18 16,-53 1-16,53-36 16,-53 35-1,70-35-15,-17 17 0,17 1 16</inkml:trace>
  <inkml:trace contextRef="#ctx0" brushRef="#br2">25523 8837 0,'0'-18'31,"0"1"-15,0-1-16,0 1 15,-17 17 1,-1 0-16,-35 35 16,36 0-1,-36 36-15,35-36 16,18 18-16,-18-18 0,18 18 15,18-35-15,0-18 16,-1 17-16,19-17 0,-1-17 16,35-36-1,-34 17-15,-1-52 16,0 35-16,-17-35 16,-18 35-16,0-17 15,0 17-15,-18-18 0,-17-70 16,0 53-16,-18-36 15,35 72-15,-17 16 16,0 1-16,17 35 16,0 53-16,18 70 15,0-52-15,18-1 16,0 19-16,52 34 16,-17-52-16,0-18 15,-18-18-15,18 18 0,18 0 16,-36-18-16,-17 0 15,17-17-15,-17 0 16,-1-18 0</inkml:trace>
  <inkml:trace contextRef="#ctx0" brushRef="#br2">26176 8361 0,'0'0'0,"0"-18"16,0-17-16,-18 17 15,1 18 1,-1 53-16,18-35 16,0 35-16,0 0 0,0 0 15,0 0-15,0-1 16,0-16-16,18 52 15,-1-53-15,36 18 16,-35-35-16,17-18 0,-17 17 16,0-17-16,-1 0 0,19-35 15,-36 17-15,0 1 16,0-1 0,17 36-1,18 35 1,-17-18-16,0-17 15,52 17-15,-34-35 16,-1 0-16,35-18 16,-34 1-16,-19-19 15,1-34-15,-18 35 16,0-1-16,-18-17 16,-17 18-16,17-18 0,-35-17 15,18 34-15,0-17 16,17 53-16</inkml:trace>
  <inkml:trace contextRef="#ctx0" brushRef="#br2">26741 8132 0,'35'0'31,"-18"-18"-31,19 18 0,-1-18 16,-17 18-16,-1 0 0,1 0 15</inkml:trace>
  <inkml:trace contextRef="#ctx0" brushRef="#br2">26811 8202 0,'0'53'16,"0"-106"-16,0 141 0,0-52 16,0 16-1,18-34-15,-1 0 0,1-1 16,0 1-16,-1-18 0,19 18 15,-1-18-15,0-18 16,-17 0-16</inkml:trace>
  <inkml:trace contextRef="#ctx0" brushRef="#br2">27040 8361 0,'18'17'0,"0"-17"16,-1 0-1,-17-17-15,36-1 16,-36 1-16,17-36 16,1 35-16,-18-35 15,0 35-15,0-17 16,0 18-16,-18-1 15,1 0-15,17 36 32,-18 35-17,18-18 1,18 36-16,-18-36 16,17 18-16,1-36 15,0 1-15,34 0 16,1-36-1</inkml:trace>
  <inkml:trace contextRef="#ctx0" brushRef="#br2">27287 8008 0,'18'0'0,"17"18"15,-17-18-15,0 17 16,-1-17-16,1 18 0,17 0 16,-35-1-16,35 1 15,-35 0 1,18 34-16,-18-16 16,0-1-16,0 36 15,0-54-15,0 18 16,0-17-16,-18 17 15,18-17-15,-17 0 16,-1-18-16,0 0 16,1 0-16,-18-18 15,35 0 1,-18 18-16</inkml:trace>
  <inkml:trace contextRef="#ctx0" brushRef="#br2">27993 8378 0,'18'0'31,"-1"0"-31,1 0 15,-18 18 1</inkml:trace>
  <inkml:trace contextRef="#ctx0" brushRef="#br2">28028 8661 0,'-17'0'31</inkml:trace>
  <inkml:trace contextRef="#ctx0" brushRef="#br2">28981 8167 0,'0'-18'0,"-18"18"15,0 0-15,1 0 16,-1 0-16,-17 53 16,17-18-16,18 18 0,-17 18 15,17 88-15,0-89 16,17 18-16,1-17 15,0-18-15,17 0 0,-18-18 0,72 18 16,-54-35 0,18-1-16,-18 1 15,-17-18-15</inkml:trace>
  <inkml:trace contextRef="#ctx0" brushRef="#br2">29333 8767 0,'0'52'16,"0"-104"-16,18 122 0,-18-52 0,0-1 15,0-34 17,-18-19-17,18 1-15,0 0 0,0 0 16,36-18-16,-19 17 15,1 19-15,35 17 16,-18 0-16,-17 0 0,35 53 16,-36 17-1,1-34-15,-18-1 16,18 0-16,-18 0 16,0-17-16,0 0 0</inkml:trace>
  <inkml:trace contextRef="#ctx0" brushRef="#br2">29633 8167 0,'0'0'0,"0"-18"0,18 18 16,0 0-1,17 0-15,0 18 16,-17-18-16,-1 0 0,1 0 16</inkml:trace>
  <inkml:trace contextRef="#ctx0" brushRef="#br2">29686 8220 0,'0'53'16,"0"-106"-16,0 159 0,0-89 0,36 54 16,-36-54-16,17 1 15,1 0-15,-1-18 0,1 17 16,0-17-16,17-17 15</inkml:trace>
  <inkml:trace contextRef="#ctx0" brushRef="#br2">29916 8431 0,'0'0'16,"17"0"-16,1 0 15,-1-17-15,1-1 16,0 0-16,-18-17 0,17 18 16,-17-36-16,0 17 15,0-17 1,0 36-16,-17-1 0,17 1 16,-18 17-1,0 17-15,18 1 0,0 52 16,0 19-1,18-54-15,0 0 0,17 18 16,0-35-16,-17-1 16,0 1-16,-1-18 15,19 0-15,-19-18 16</inkml:trace>
  <inkml:trace contextRef="#ctx0" brushRef="#br2">30180 8096 0,'18'-17'188,"17"17"-188,-17 0 15,35 0 1,-18 0-16,-17 0 0,-1 0 16,1 0-16,-1 0 0,1 17 15,-18 19 1,0-19-1,0 18-15,0 18 16,18-17-16,17 52 16,-17-53-16,-18 0 15,35 18-15,-35-17 16,18-19-16,-36-17 31,-35-17-15,35-1-16,-35 0 15,18 18-15,0-17 16,35 34 0,0 1-16</inkml:trace>
  <inkml:trace contextRef="#ctx0" brushRef="#br2">30886 8802 0,'0'0'15,"-18"35"-15,-17-17 0,0-1 0,-1 19 16,-52-1-16,53 0 16,-1-17-16,1-18 0</inkml:trace>
  <inkml:trace contextRef="#ctx0" brushRef="#br2">31221 8819 0,'0'0'16,"-18"89"-16,18-36 0,0-18 16,-17 18-16,17-36 15,0 1-15,0-36 16,0 1-16,17-71 15,1 52 1,-1 1-16,1 0 0,17-18 16,18 0-16,-35 35 15,0 18-15,-1 0 0,1 0 16,0 18-16,-18 52 16,0-34-16,0 34 15,17-34-15,-17-19 16,0 1-16,0-1 0,0 1 15,18-18-15,-1-18 16</inkml:trace>
  <inkml:trace contextRef="#ctx0" brushRef="#br2">31644 8167 0,'0'0'16,"18"0"-16,-18-18 0,17 18 0,19 0 16,-1 18-16,-17-18 15,17 0 1,-17 17-16</inkml:trace>
  <inkml:trace contextRef="#ctx0" brushRef="#br2">31679 8273 0,'0'0'15,"18"88"-15,0-18 16,-1-34-16,1-19 0,17 19 15,-17-36-15,17 17 16,-17-17-16,-1 0 16</inkml:trace>
  <inkml:trace contextRef="#ctx0" brushRef="#br2">31979 8537 0,'18'-35'16,"-18"17"-16,18 1 15,17-36 1,-35 35-16,18-17 0,-1 0 16,-17-1-16,0 1 15,0 0-15,0 17 0,-17-35 16,-1 36-16,0 17 15,1 17 1,-1 36 0,18-18-16,0 1 0,18 17 15,17 17-15,18-17 16,-36-35-16,1-1 16,17 1-1,1-18-15,-1 0 16</inkml:trace>
  <inkml:trace contextRef="#ctx0" brushRef="#br2">32314 8361 0,'0'17'0,"18"-17"15,0 0-15,17 0 16,0 0-1,-17 0-15,0-17 16</inkml:trace>
  <inkml:trace contextRef="#ctx0" brushRef="#br2">32579 8308 0,'0'18'16,"0"-36"-16,0 71 16,0-36-16,0 1 0,18 35 15,-18-35-15,17 17 16,-17-17-16,18-1 16,0 1-16</inkml:trace>
  <inkml:trace contextRef="#ctx0" brushRef="#br2">32703 8237 0,'0'0'0,"35"0"16,-18 0-16,1 0 0,35-17 16,-35 17-1,17 0-15,-17 17 0,-1 19 16,1-19-16,-18 19 16,0-19-16,0 36 15,0-18-15,0 1 0,0 34 16,0-34-16,0-1 0,17 0 15,-17-17 1,0-36 0,-17 0-1,17 1-15,0-1 16,-18 1-16,1-19 16,-1 36-1</inkml:trace>
  <inkml:trace contextRef="#ctx0" brushRef="#br2">33038 8114 0,'0'0'16,"53"53"-16,-1-18 0,-16 18 0,34 53 15,-34-36-15,-1 72 16,-17-72 0,-1 71-16,-34 0 15,-1-88-15,0-18 16,-35 36-16,-17-18 15,34-35 1</inkml:trace>
  <inkml:trace contextRef="#ctx0" brushRef="#br2">26053 10283 0,'0'0'0,"-18"0"0,0-17 16,-35 17 0,36 0-16,-36 0 15,18 17-15,-18 36 16,17-17-16,19-1 0,-1 18 16,18-18-1,18 18-15,17-18 16,0-17-16,-17-18 15,53-18-15,-1-35 16,-52 18-16,-1 0 16,1-53-1,0 52-15,-18 1 0,0-18 16,0 0-16,-18-53 16,0 54-16,1-19 0,-1 18 15,0 0-15,-17 18 0,18 0 16,-19 17-1,19 18-15,17 18 0,-18 87 16,36-34-16,-18 0 16,35-19-16,0 19 15,0 0-15,1-19 0,52 37 16,-35-54-16,35 18 16,-53-18-16,36-17 15,-53-18-15</inkml:trace>
  <inkml:trace contextRef="#ctx0" brushRef="#br2">26317 9843 0,'18'88'16,"0"-35"-16,-18 0 16,17 70-16,-17-52 15,18-19-15,-18-16 0,17 34 16,-17-52-16,18-18 16,-18 18-16,0-36 15,18 0-15,17-35 16,-17 36-16,17 17 15,0 0-15,36 35 16,-54 0-16,1-17 16,17 17-16,-35 1 15,0-19-15,-17-17 16,-19 18-16,1-18 0,0 0 16,-71 0-16,53 0 15,18-18-15,0 1 0,17-1 16,18-17-1,18 17-15,-1 0 0,18 1 16</inkml:trace>
  <inkml:trace contextRef="#ctx0" brushRef="#br2">26758 9754 0,'0'-17'16,"0"34"-16,0-52 0,18 35 16,-1-18-1,1 18-15,35-17 16,-18 17-16,-17-18 15,17 18-15,-17 0 16</inkml:trace>
  <inkml:trace contextRef="#ctx0" brushRef="#br2">26723 9843 0,'18'52'16,"-36"-104"-16,36 140 0,17-53 15,-18 0-15,19-17 16,-19 0-16,1-1 0,0-17 16,-1 18-1</inkml:trace>
  <inkml:trace contextRef="#ctx0" brushRef="#br2">26988 10037 0,'17'-18'15,"1"-17"1,-1 17-16,1 0 16,0 1-16,-18-19 0,17 19 15,-17-1-15,0-17 0,0 17 16,0-17-16,-17 35 0,17-18 15,-18 18-15,0 18 16,18 35 0,0-35-16,0 17 15,0 0-15,18 36 16,17-1-16,-17-52 16,17-1-16,-17-17 0,0 0 15,17 0 1</inkml:trace>
  <inkml:trace contextRef="#ctx0" brushRef="#br2">27199 9684 0,'18'-18'16,"-1"18"-16,1 18 15,0-1-15,-1 1 16,-17 0 0,18-1-16,0 36 15,-1 0-15,-17-18 16,18 1-16,-18-1 0,18-17 16,-18 35-16,0-36 15,0 1 1,-18-18-16,0 0 15,1-18-15,-1 1 16,0 17 0,18-18-16,0 36 15</inkml:trace>
  <inkml:trace contextRef="#ctx0" brushRef="#br2">27940 10037 0,'18'0'0,"-36"0"0,53 0 15,-35 17-15,0 1 16,-17-1-16</inkml:trace>
  <inkml:trace contextRef="#ctx0" brushRef="#br2">27958 10442 0,'0'0'0,"0"18"0,17-18 15,-34 0 1</inkml:trace>
  <inkml:trace contextRef="#ctx0" brushRef="#br2">29051 9860 0,'0'0'16,"-53"-17"-16,36 17 0,-36 52 16,35 1-16,18 18 15,-17-1-15,34 107 16,18-107-16,1 1 0,52 52 16,-53-87-1,18 17-15,0-36 0,0 1 16,-18 0-16,0-18 15</inkml:trace>
  <inkml:trace contextRef="#ctx0" brushRef="#br2">29333 10407 0,'0'0'0,"0"35"0,0 53 16,0-52-16,18-1 15,-18-17 1,0-36 0,0-17-16,18-18 15,-1 18-15,1-1 16,17-34-16,1 52 16,34-17-1,-52 17-15,35 36 16,-36-1-16,1 1 0,0 17 15,-18 18-15,0 18 16,0-36-16,0-17 0,0 17 16,0-17-16,17-18 15,-17 17-15,18-34 16</inkml:trace>
  <inkml:trace contextRef="#ctx0" brushRef="#br2">29916 9790 0,'0'0'0,"17"0"16,1 0-16,17-18 16,-17 18-16,35-18 15,-36 18-15,1 0 16,-36 0-1</inkml:trace>
  <inkml:trace contextRef="#ctx0" brushRef="#br2">29933 9878 0,'0'0'16,"18"70"-16,-1-34 15,-17-19-15,36 36 16,-19-35-16,1-1 15,0-17-15,-1 0 16,1 0-16</inkml:trace>
  <inkml:trace contextRef="#ctx0" brushRef="#br2">30180 10072 0,'18'0'31,"-1"-18"-31,1 1 16,0-1-16,17-35 15,-35 18-15,0 17 16,0 0-16,0-34 0,0 34 16,0-17-1,-18 35-15,1 0 16,17 53-1,0-18-15,0 0 0,0 36 16,0-54 0,17 19-16,19-1 15,-1-35-15,-17 0 0,-1 0 16,18 0-16</inkml:trace>
  <inkml:trace contextRef="#ctx0" brushRef="#br2">30445 9754 0,'0'0'16,"17"0"-16,1 0 0,0 0 15,-1 0-15,19 0 16,-19 18-16,1-18 15,-1 18-15,1-1 16,-18 1-16,18 35 16,-18-18-16,0 18 15,0-35-15,17 35 16,-17-36-16,0 1 16,-17-18-1,-19-18 1,1 18-16,0 0 15,17 0-15,1 0 16,-1 18-16,18-1 16,18 19-1</inkml:trace>
  <inkml:trace contextRef="#ctx0" brushRef="#br2">30974 10495 0,'0'0'15,"-18"53"-15,1-18 0,-1-17 16,-17 0-16,-1 35 16,19-36-16,-1-17 0,1 18 15,-1-18-15</inkml:trace>
  <inkml:trace contextRef="#ctx0" brushRef="#br2">31415 10195 0,'18'36'16,"-36"-72"-16,36 107 0,-18-36 16,0 0-16,0 18 0,0 36 15,0-37-15,0-16 16,17 17-16,1-53 16,-1 17-16,1-17 15,0 0-15,-18-17 16</inkml:trace>
  <inkml:trace contextRef="#ctx0" brushRef="#br2">31679 9843 0,'0'0'0,"18"35"0,17 18 15,36 70 1,-36-70-16,53 71 16,-52-54-16,17 54 15,-36-54-15,-34 1 0,17-1 16,-53 54 0,17-54-16,1-17 0,0 0 0,-18-18 15,-18 18 1,36-35-16</inkml:trace>
  <inkml:trace contextRef="#ctx0" brushRef="#br2">2769 11077 0,'0'18'15,"-17"0"-15,17-1 16,-18-17 0,0 18 15,18-1-15,0-34 15,0-36-16,0 18-15,0-18 0,18 0 16,-18 0-16,0-18 0,0 1 16,0-18-16,0-1 0,0-87 15,0 88-15,-18-53 16,18 88-16,-17 0 16,17 35-1,0 1-15,-18 17 0,18 17 16,-18 36-1</inkml:trace>
  <inkml:trace contextRef="#ctx0" brushRef="#br2">2399 10672 0,'0'35'15,"0"-18"-15,0 19 16,18-1-16,17 36 15,-18-36-15,36 53 16,0-35 0,-35-53-16,17 18 0,53-36 15,-52 0-15,17-52 16,-18 17-16,-17 18 16,17-36-16,-18 36 15,1-1-15,-18 19 0</inkml:trace>
  <inkml:trace contextRef="#ctx0" brushRef="#br2">8661 11007 0,'-18'0'31,"18"-18"0,0 0-31,18-70 16,-18 35 0,17-17-16,1-1 0,17-105 15,-17 70-15,17-106 16,-35 106-16,18 18 16,-18 18-16,17-18 15,-17 70-15,18 0 0,-18 1 16,0-1-1,0 36 1,-18 35-16,1-18 16</inkml:trace>
  <inkml:trace contextRef="#ctx0" brushRef="#br2">8431 10848 0,'0'18'16,"18"-1"-1,-18 1-15,18-1 16,-18 1-16,0 0 15,0-1-15,0 1 16,17 17-16,1 1 16,-18-19-16,18 19 0,-1-36 15,36 17-15,-18-17 16,1-17-16,-1-1 0,0-17 16,36-18-1,-54 17-15,19 19 0,-19-1 16,1 0-16,0 1 0,-1 17 15</inkml:trace>
  <inkml:trace contextRef="#ctx0" brushRef="#br2">1235 8608 0,'-18'0'16,"18"-18"-1,-18 18 32,-17 18-31,18-1-16,-1 1 15,-17 17-15,17 1 16,-35 69-16,53-52 16,0 0-16,0 18 0,18 17 15,17-53-15,18 18 16,-18-53-1,53-17-15,-52-19 16,-1 1-16,-17-18 16,17 0-16,-18 18 0,-17-18 15,0 0-15,0 18 0,-17-53 16,-18 52-16,-1 1 16,1 35-16,17 0 15,1 18-15,17 17 16,0 0-16,0 18 0,17 0 15,1 0-15,35 35 16,-35-70-16,17 17 0,-18-17 16,54-1-1,0-17-15,-54-17 16,19-19-16</inkml:trace>
  <inkml:trace contextRef="#ctx0" brushRef="#br2">1446 8202 0,'18'-18'16,"0"18"-16,-1 0 0,36 0 15,-35-17-15,0 17 0,-1 0 16,18-18 0,-17 18-16</inkml:trace>
  <inkml:trace contextRef="#ctx0" brushRef="#br2">1517 8255 0,'0'0'0,"18"53"0,-1 0 16,-17-18-16,0 0 0,0 1 16,18 34-16,0-52 15,17 17 1,-18-17-16,36-18 16,-35-18-16,0 18 0,-1-17 15</inkml:trace>
  <inkml:trace contextRef="#ctx0" brushRef="#br2">1834 8502 0,'0'0'0,"18"-18"15,-18-17 1,18 17-16,-18-17 16,0 17-16,0-17 15,0 18-15,0-19 0,-18 19 16,0-36-16,1 17 16,17 19-16,-18-18 15,1 35-15,17 35 16,0 0-16,17 53 15,1-52-15,-18-1 16,53 35 0,-18-17-16,-17-53 15,-1 18-15,19-18 16,-1-35-16,-18 17 16</inkml:trace>
  <inkml:trace contextRef="#ctx0" brushRef="#br2">1958 8043 0,'0'0'0,"18"0"16,-1 0-16,1 0 15,-1-17 1,19-1-16,-19 18 0,1 0 15,0 0-15,17 35 16,-17-17-16,-1 17 16,-17 1-16,18-1 0,0 0 15,-18 18-15,17-18 0,1 1 16,-18-1-16,17-18 0,1 1 16,0 17-16,-36-35 31,-17 0-16,17 0-15,-17 0 16,0 18-16,17 0 16</inkml:trace>
  <inkml:trace contextRef="#ctx0" brushRef="#br2">1111 5539 0,'-17'0'0,"-1"0"15,18 17 1,18-17-16,-1 0 0,1 0 16,17 0-16,-17-17 0,17 17 15,-17 0-15,17 17 16,-17 1-16,-18 17 15,0 0-15,-18 107 16,18-72-16,-18 1 16,1-1-16,-1-17 0,18 0 0,18 0 15,-18-18 1,35-17-16,-17-18 16,35-18-16,-36 18 15,1-17-15,-1-1 16,-17 0-16</inkml:trace>
  <inkml:trace contextRef="#ctx0" brushRef="#br2">1076 6068 0,'18'-18'16,"17"1"-16,18-36 15,-18 17-15,0 1 16,1 0-16,-1-1 15</inkml:trace>
  <inkml:trace contextRef="#ctx0" brushRef="#br2">1411 5133 0,'0'-18'16,"35"1"0,-17-1-16,0 18 0,17-18 15,0-17 1</inkml:trace>
  <inkml:trace contextRef="#ctx0" brushRef="#br2">1411 5186 0,'0'0'0,"18"53"0,-1-18 16,1 0-16,17 18 15,-17-35-15,17 17 16,1-17-16,16-18 15,-34 0-15,17 0 16,-17-18-16</inkml:trace>
  <inkml:trace contextRef="#ctx0" brushRef="#br2">1693 5345 0,'36'17'0,"-72"-34"0,89 34 16,-17-34 0,-19-19-16,1 19 15,-18-19-15,17-34 16,-17 52-16,0-17 0,0 17 16,-35-35-16,18 36 15,-1 17-15,0-18 0,1 18 16,17 18-1,0 17 1,0-17-16,17 17 0,1 0 16,0-17-16,-1 17 0,36 18 15,-35-35-15,17-1 16,-17-17-16,-1 0 16,19-35-1</inkml:trace>
  <inkml:trace contextRef="#ctx0" brushRef="#br2">1887 4921 0,'0'-17'16,"0"34"-16,18-34 16,17 17-1,1 0-15,16 0 16,-34 17-16,17-17 15,-17 18-15,0 0 16,-1-1-16,1 18 16,0 1-16,-18-19 0,17 19 15,-17-19-15,-17 1 16,-1 0 0,0-18-16,1 0 15,-1-18 1,0 0-1,36 18 1</inkml:trace>
  <inkml:trace contextRef="#ctx0" brushRef="#br2">2364 5203 0,'35'0'16,"-17"0"-16,17-17 15,-18 17-15,1 0 16,-18 17-16</inkml:trace>
  <inkml:trace contextRef="#ctx0" brushRef="#br2">2469 5468 0,'36'-18'0,"-72"36"0,89-36 0,0-17 16</inkml:trace>
  <inkml:trace contextRef="#ctx0" brushRef="#br2">3193 5062 0,'-53'-17'16,"106"34"-16,-142-34 0,54 34 0,0-17 0,0 18 16,-1 53-1,19-36-15,17 0 0,0-17 16,17 17-16,19-17 0,34-1 15,-35-17 1,1 0-16,17-17 0,-18-1 16,18-17-16,-36 17 15,-17-17-15,0 17 0,-17-17 16,-18 17 0,17 18-16,0 18 0,36 17 15,-18 0 1,53 71-16,-18-70 15,0 17-15,36 17 16,-53-35-16,17 18 16,-17-35-16,-18 0 0,-18-1 15,-17 1 1,-71-18-16,70-18 16,1 1-16,0-1 15,-36-53 1</inkml:trace>
  <inkml:trace contextRef="#ctx0" brushRef="#br2">3263 4586 0,'18'-35'15,"-18"17"-15,53-17 16,-18 17 0,0-17-16,1 17 15,-19 1-15</inkml:trace>
  <inkml:trace contextRef="#ctx0" brushRef="#br2">3334 4604 0,'0'0'0,"17"35"0,36 36 16,-17-1-1,-19-52-15,19 17 16,-1-17-16,0-1 15,-17 1-15,-1-18 16,-17-18 0</inkml:trace>
  <inkml:trace contextRef="#ctx0" brushRef="#br2">3704 4710 0,'0'-18'16,"0"-17"-16,0 17 0,0-35 15,0 18-15,-17-18 16,-1 35-16,18-17 15,-18 17-15,1 1 16,-1 17-16,0 0 16,18 17-16,0 1 15,0 17-15,0-17 16,36 35-16,-19-18 16,19 18-16,-19-35 15,36-1-15,-18-17 16,1 0-16,-36-17 15,17 17 1</inkml:trace>
  <inkml:trace contextRef="#ctx0" brushRef="#br2">3722 4357 0,'0'0'0,"0"-18"15,35 18 1,-17-17-16,17-1 16,0 18-16,-17-18 15,0 18-15,-1 18 16,1 17 0,-18 0-16,35 18 15,-17-35-15,17 35 16,-17-35-1,-1-1-15,-17 1 0,0-1 16,18-17-16,-18 18 16,-18-18-16,1 18 15,-1-18-15,0 0 16,1 0 0,17 17-16</inkml:trace>
  <inkml:trace contextRef="#ctx0" brushRef="#br2">4180 4180 0,'-17'18'16,"17"0"-16,0 17 15,0 18-15,0-18 0,17 18 0,-17 18 16,36 52-16,-19-52 15,36 35-15,-17-71 16,-1 0-16,0 0 0,36 1 16,-36-19-16,0-17 15</inkml:trace>
  <inkml:trace contextRef="#ctx0" brushRef="#br2">4621 4463 0,'-35'17'16,"70"-34"-16,-88 52 0,53 0 0,-17 36 16,17-36-16,0 18 15,17-18-15,19-17 16,-19-18-16,1 18 0,0-18 15,17 0-15,-17-18 0,-1-17 16,1 17-16,-18 0 16,0-35-1,-18 36-15,1-1 0,17-17 16,-18 35-16,18-18 16,0 36-16,18-18 15,-1 35-15,19-17 16,-1 17-1,0-17-15,0-1 16,-17 1-16,0-18 0,-1 0 16,1 0-16,-18-35 15</inkml:trace>
  <inkml:trace contextRef="#ctx0" brushRef="#br2">4639 3986 0,'0'-17'16,"18"17"-16,-18-18 16,35 0-16,-17 1 15,17 17-15,-17 0 16,-1-18-1</inkml:trace>
  <inkml:trace contextRef="#ctx0" brushRef="#br2">4692 4039 0,'0'-35'0,"0"70"0,18-17 0,17 53 15,-35-36-15,18-18 16,-1 19-16,1-19 0,-1-17 15,1 18-15,0-18 0,-1 0 16,1-18-16,17 1 16</inkml:trace>
  <inkml:trace contextRef="#ctx0" brushRef="#br2">4974 4233 0,'0'0'16,"18"0"-16,-1 0 16,1-53-1,-18 36-15,18-1 0,-18-35 16,0 18-16,-18 0 16,0-1-16,1 1 15,-1 17-15,18 1 16,-17-1-1,17 36-15,17 17 16,1-17-16,-1 17 16,-17-17-16,36 35 15,-19-36-15,19 19 16,-19-19-16,1-17 16,0 0-16,-1 0 15</inkml:trace>
  <inkml:trace contextRef="#ctx0" brushRef="#br2">5045 3810 0,'17'0'15,"1"0"1,0 0-16,-1 0 15,1 18 1,0-1 0,-1 19-16,1-19 15,-1 18-15,1-17 0,0 0 16,17 35-16,-17-36 16,-18 19-16,0-19 15,-18 1 1,0-18-1,-17 0-15,17 0 16,1-18-16,-1 18 16,18-17-1</inkml:trace>
  <inkml:trace contextRef="#ctx0" brushRef="#br2">5115 3563 0,'0'0'0,"18"18"16,0-1-16,70 36 15,-53-17-15,18-1 16,0 18-16,0-18 0,53 53 16,-71-35-16,35 35 15,-52-35-15,-18 71 16,0-71-16,-18 0 16,-17-18-16,-18 71 15,36-53-15,-19-18 16</inkml:trace>
  <inkml:trace contextRef="#ctx0" brushRef="#br2">1729 6456 0,'0'17'0,"17"19"16,19 52-1,-1-17-15,35 105 16,-52-88-16,17-17 15,1 17-15,-19-35 0,36 17 16,-35-34-16,-1-19 16</inkml:trace>
  <inkml:trace contextRef="#ctx0" brushRef="#br2">1482 6862 0,'-18'-18'15,"36"0"-15,-1 1 16,19-36 0,-19 17-16,1 1 15,0-35-15,-1 17 16,1 17-16,-18 1 0,0-18 15,0 36-15,0-1 16,0 0-16,17 36 16,19 17-1,-1 0-15,0-17 16,53 35-16,-52-35 16,17-1-16,17-17 0,36 0 15</inkml:trace>
  <inkml:trace contextRef="#ctx0" brushRef="#br2">5115 5345 0,'0'0'15,"18"17"-15,-18 19 0,18-19 16,-1 71-16,1-35 15,17 53-15,-17-53 16,-1 0-16,1-18 16,35 36-16,-35-54 15,17 1-15,-17 0 0,-1-18 16,-17-18 0</inkml:trace>
  <inkml:trace contextRef="#ctx0" brushRef="#br2">4851 5821 0,'17'-35'16,"-34"70"-16,52-106 0,-17 18 16,35-52-16,-18 52 15,0-18-15,-17 18 0,35-53 16,-36 71-16,-17 0 15,18 17-15,0 18 32,-18 18-32,17-1 0,54 19 15,-54-1-15,19 0 16,17-17-16,-18 0 0,0-1 16,0 1-16,54-1 15,-54 1-15,35-18 16,-52 0-16</inkml:trace>
  <inkml:trace contextRef="#ctx0" brushRef="#br2">26176 3810 0,'-18'0'78,"1"-18"-62,-1 18-16,-17 0 15,0-17-15,-36 17 16,36 0-16,-18 0 16,18 0-16,-36 0 15,18 0-15,-35-18 16,53 18-16,-1 0 0,1 0 15,0 0-15,0 0 16,17 0-16,0 18 16,1-18-16,-19 0 15,36 17-15,-17-17 16,-1 0-16,18 18 16,-18-18-16,1 18 15,-1-1 1,18 1-16,-17 17 15,17-17-15,-18 17 16,18 18 0,-18-18-16,18 36 15,0-36-15,0 36 16,0-18-16,18-18 0,-18 18 16,-18 70-16,18 1 15,-17-54-15,17-17 16,-18 71-16,18-54 15,-18-17-15,18 0 0,0 18 16,-17 52 0,17-52-16,-18-1 0,18 71 15,-18-70-15,18-1 16,0 1-16,0-18 0,-17 17 16,17 72-16,0-89 15,0 70 1,-18 18-1,18-88-15,0 18 0,-17 87 16,17-87-16,-18 88 16,18-71-16,-18 53 15,18-71-15,0 1 16,-17 70-16,17 18 16,-18-89-16,18 1 15,0 0-15,-18 70 16,18-53-16,-17-18 0,-1 19 15,18-19-15,-18 124 16,1-106-16,17 18 16,-18-18-16,18 1 0,-18 69 15,18-87-15,0 35 16,0-36 0,-17-17-16,17 0 0,0 0 15,0 0-15,0 53 16,0-53-16,0 53 15,17-36-15,-17 54 16,18-71-16,-18 52 16,18-52-16,-18-17 0,0 34 15,0-35-15,0 1 16,-18-1-16,18 35 16,-18-34-16,18 17 15,0-18-15,0 18 0,0 17 16,0-34-16,18-1 15,-18 18 1,18-35-16,-18 34 16,17 1-16,-17-35 15,18 0-15,-18-1 0,0 1 16,0 0-16,18-1 16,-18 1-16,17-1 0,19 1 15,-19-18 1,1 18-16,52-18 15,-34 0-15,17 17 16,-36-17-16</inkml:trace>
  <inkml:trace contextRef="#ctx0" brushRef="#br2">1058 4763 0,'-17'0'16,"-1"-18"15,18-17-31,0-1 16,0-17-16,18-70 16,-18 52-16,17-87 15,1 87-15,-18 1 16,0 17-16,0 17 0,0 1 15,0 17-15,0 1 16</inkml:trace>
  <inkml:trace contextRef="#ctx0" brushRef="#br2">829 4516 0,'0'0'0,"0"17"15,0 54 1,18-36-1,-1 36-15,1-36 16,17 0-16,-17-17 16,17-36-1,0 1-15,-17-1 0,35-53 16,-35 36-16,17-36 16,-17 36-16,-18 18 15</inkml:trace>
  <inkml:trace contextRef="#ctx0" brushRef="#br2">917 8043 0,'0'0'16,"-17"-17"-16,17-19 0,0 1 0,0-71 16,-18-17-1,18 70-15,0 0 16,0 0-16,-18 18 0,1-36 16,17 54-16,-18-1 15</inkml:trace>
  <inkml:trace contextRef="#ctx0" brushRef="#br2">706 7708 0,'0'0'16,"0"53"-16,17 0 0,1 0 15,17 53-15,-17-53 16,17-18-16,-17 0 0,17 1 16,-17-19-16,-1-17 15,1 0-15,17-17 16,-17-1-16,17-35 16,-17 0-16,17-35 15,-17 53-15,-1 17 0,-17-17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12T18:19:3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4269 9507 0,'0'0'0,"35"0"0,71 0 16,-53 0-16,-18 18 16,53 0-1,-53-1-15,1 36 16,-36-35-16,0 17 0,0 0 15,-53 54-15,17-54 16,1 0-16,-53 71 16,70-35-1,18-36-15,0 35 16,36-52-16,-19 17 16,71-17-16,-52 0 15,17-18-15,-36 0 16,1 0-16,0 0 0</inkml:trace>
  <inkml:trace contextRef="#ctx0" brushRef="#br0">4357 10019 0,'0'0'0,"88"-35"16,-53 17-16,36 0 15,-36 1-15,0-1 16,18 0-16</inkml:trace>
  <inkml:trace contextRef="#ctx0" brushRef="#br0">4833 9190 0,'53'-18'16,"-106"36"-16,141-36 15,-70 1-15,52-1 16,-34 0-16,-1 1 15,-17 17-15,-18-18 0</inkml:trace>
  <inkml:trace contextRef="#ctx0" brushRef="#br0">4921 9225 0,'18'35'16,"-36"-70"-16,36 106 0,0-36 0,-18-17 15,0 52 1,17-35-16,1 18 16,-1-35-16,1 0 0,0-1 15,35-17-15,-36 0 16,19 0-16</inkml:trace>
  <inkml:trace contextRef="#ctx0" brushRef="#br0">5239 9260 0,'0'53'0,"0"-106"0,0 142 16,17-36-16,-17-36 15,18 1-15,-18-1 16,18 1-16,-1 0 15</inkml:trace>
  <inkml:trace contextRef="#ctx0" brushRef="#br0">5398 9013 0,'0'0'16,"0"-17"-16,17 17 0,1-35 15,-1 35-15,1-18 16,0 18-16,-1 0 0,19 0 16,-19 18-16,19 17 15,-19 0 1,-17 0-16,18-17 0,-1 35 15,1-18-15,0 36 16,-1-36-16,1 18 16,-18-18-16,18 18 15,-18-35-15,0-1 16,-18-17 0,-17 0-16,17 0 15,-17 0-15,17 0 0,1 0 16,-1 0-16,-17 0 15,35 18-15,0 0 16</inkml:trace>
  <inkml:trace contextRef="#ctx0" brushRef="#br0">6033 9578 0,'0'0'15,"17"0"-15,1 18 0,35-18 16,-36 0-16,1-18 0,17 18 16,-17 0-1,0 0-15,-18-18 16</inkml:trace>
  <inkml:trace contextRef="#ctx0" brushRef="#br0">6068 9807 0,'0'0'16,"53"0"-16,-18 0 0,36-17 15,-54 17-15,18 0 16</inkml:trace>
  <inkml:trace contextRef="#ctx0" brushRef="#br0">6950 9155 0,'0'0'0,"0"17"16,0 71-1,0-35-15,0 88 16,0-70-16,17 17 15,-17-17-15,18-18 0,0 53 16,17-71 0,0 18-16,0-36 15,1 1-15,-19-36 16,1 1-16,17-19 16,-35 19-16,18-1 15,-18 1-15,35 34 16,1 36-16,34 18 15,1-1 1,-36-52-16,53 17 16,-35-35-16,18-35 15,-36 17-15,-18-52 16,-17 17-16,-35-53 16,0 53-16,0 0 15,-18-18-15,-18-17 16,54 53-16,17 0 0,0-1 15,17 19-15</inkml:trace>
  <inkml:trace contextRef="#ctx0" brushRef="#br0">7849 9013 0,'0'0'0,"0"-17"0,18 17 15,17 0 1,-17-18-16,35 18 15,-36-17-15,1 17 16,0 0-16</inkml:trace>
  <inkml:trace contextRef="#ctx0" brushRef="#br0">7920 9049 0,'0'0'16,"-18"70"-16,18-34 0,18-1 0,-18 0 15,18 0-15,-18 1 0,17-1 16,1-17-16,-1-1 0,19 19 16,-19-36-16,1 0 15,0 0-15,-1-18 16,1 18-16</inkml:trace>
  <inkml:trace contextRef="#ctx0" brushRef="#br0">8290 9066 0,'0'53'15,"-17"-17"-15,17-1 0,0 0 16,0 0-16,17 36 15,1-53-15,0-1 16,-1-17-16</inkml:trace>
  <inkml:trace contextRef="#ctx0" brushRef="#br0">8378 8961 0,'36'-18'16,"-19"18"-16,36 0 16,-35 18-16,17-1 15,-17-17-15,0 18 0,34 17 16,-34-17-16,0 35 16,-1-18-1,-17 0-15,0 1 0,0-1 16,0 0-16,0 18 15,-17-18-15,-1-17 16,0-18-16,-17 18 16,18-18-16,-1-18 15,0 18-15,-17-18 0,17 18 16,1-17-16</inkml:trace>
  <inkml:trace contextRef="#ctx0" brushRef="#br0">8855 9790 0,'17'0'32</inkml:trace>
  <inkml:trace contextRef="#ctx0" brushRef="#br0">9366 9684 0,'18'0'31,"17"53"-31,0-18 16,36 36 0,-18-36-16,-18 0 15,0-17-15,18 17 0,18 18 16,-53-35-16,17 17 15,-17-35-15,-18 17 16</inkml:trace>
  <inkml:trace contextRef="#ctx0" brushRef="#br0">9860 9596 0,'-17'17'16,"-19"18"0,19 1-16,-36 52 15,17-35-15,-17 35 16,36-53-16,-1 1 16,1 34-1,-1-52-15</inkml:trace>
  <inkml:trace contextRef="#ctx0" brushRef="#br0">10636 9807 0,'0'0'16,"0"-17"-1,18 17-15,35-18 16,35 18 0,-53-18-16,1 18 15,-1 0-15,0 0 0,36 0 16,-54-17-16</inkml:trace>
  <inkml:trace contextRef="#ctx0" brushRef="#br0">10795 9507 0,'0'0'0,"-18"53"0,18 0 15,0 71-15,0-54 16,0 36 0,18-53-16,0 35 15,-1-53-15,1-17 16</inkml:trace>
  <inkml:trace contextRef="#ctx0" brushRef="#br0">11589 8961 0,'0'35'16,"0"-70"-16,17 105 0,19 54 15,-19-36-15,1 0 16,0 0-16,-1 0 0,1-17 16,0-1-16,-1-17 0,1 36 15,-18-72-15,0 1 16,0-36-1,17-35-15,1 36 16,53-36-16,34 53 16,-52 17-16,0 19 15,35 52 1,-70-35-16,-18 0 0,0 0 16,0-18-16,-35 0 0,-18 0 15,-53 18-15,36-53 16,-54 18-16,71-36 15,-35-35 1,53 36-16,35-36 0,0 18 16</inkml:trace>
  <inkml:trace contextRef="#ctx0" brushRef="#br0">12294 8996 0,'18'0'0,"17"0"15,-17 0-15,52-18 16,-34 1 0,-1-1-16,0 0 0,1 18 15,-1-17-15,-18 17 0,1-18 16</inkml:trace>
  <inkml:trace contextRef="#ctx0" brushRef="#br0">12418 8996 0,'0'35'15,"0"-70"-15,17 88 0,-17-18 0,0 0 16,0 36-16,18-53 16,-18 17-16,0 0 15,18-17-15,17-1 16,-17 1-16,35-18 15,-18 0-15,-18-18 0,19 18 16</inkml:trace>
  <inkml:trace contextRef="#ctx0" brushRef="#br0">12753 9084 0,'0'0'16,"18"53"-16,-18-35 0,0 35 15,17-18-15,-17-18 16,18 36 0,-18-35-16,17-18 15</inkml:trace>
  <inkml:trace contextRef="#ctx0" brushRef="#br0">12912 8819 0,'17'0'15,"19"36"1,-19-19-16,1 1 15,17 17-15,0-17 16,1 35-16,-1-18 16,0 36-16,-35-36 15,18 18-15,0 17 16,-18-34-16,0 17 16,0-36-16,0 1 15,-18-18-15,0 0 16,1 0-16,-19 0 15,19 0-15,-1 0 0,0 0 16,-34 0 0,34 18-16</inkml:trace>
  <inkml:trace contextRef="#ctx0" brushRef="#br0">4075 10848 0,'0'-18'0,"0"36"0,-18-36 15,0 36 1,-17 17-16,35 0 16,-18 18-16,18 53 15,-17-18-15,34 54 16,-17-54-16,36 18 16,-1-54-16,36 19 15,-54-36-15,18-35 16</inkml:trace>
  <inkml:trace contextRef="#ctx0" brushRef="#br0">4286 11395 0,'18'88'0,"-36"-176"0,54 211 15,-19-52-15,-17-54 16,0 1-16,0-36 31,-17-35-15,-1 1-16,18-19 16,0 18-16,0-35 15,18 53-15,-1 17 0,1 0 16,-1 1-16,1 34 0,35 36 15,-53-17 1,35 52-16,-35-35 16,18-18-16,-18 0 0,18 0 15,-18-17-15,0 17 16,17-35 0</inkml:trace>
  <inkml:trace contextRef="#ctx0" brushRef="#br0">4533 10901 0,'35'-18'16,"-17"18"-16,17-17 15,-17 17 1,0 0-16,-1-18 0,1 18 16</inkml:trace>
  <inkml:trace contextRef="#ctx0" brushRef="#br0">4604 10918 0,'0'71'15,"0"-142"-15,17 177 16,-17-88-16,18 17 0,0 18 16,-1-35-16,1 17 15,0-35-15,17 0 16</inkml:trace>
  <inkml:trace contextRef="#ctx0" brushRef="#br0">4798 10989 0,'0'53'16,"0"-106"-16,0 141 0,0-70 16,35 17-1,-35-17-15,18-18 16</inkml:trace>
  <inkml:trace contextRef="#ctx0" brushRef="#br0">4939 10777 0,'0'0'0,"18"18"0,17 0 16,-35-1-1,35 1-15,-17 0 16,-1-1-16,-17 1 16,0-1-16,0 1 15,0 0 1,0-1 0,-17 1-16,-1 0 15,0-18-15,1-18 16,-1 18-1,1 0 1</inkml:trace>
  <inkml:trace contextRef="#ctx0" brushRef="#br0">5292 11395 0,'-18'35'16,"36"-70"-16,-36 88 0,18-36 0,-35 36 15,35-18-15,-18-17 16,0 17-16,1 1 15</inkml:trace>
  <inkml:trace contextRef="#ctx0" brushRef="#br0">5486 11165 0,'0'18'15,"0"35"1,0-35 0,0 35-16,17-18 15,1 18-15,-18-36 16,18 1-1,-1-18-15</inkml:trace>
  <inkml:trace contextRef="#ctx0" brushRef="#br0">5680 10901 0,'70'53'15,"-140"-106"-15,158 141 0,-53-53 0,18 71 16,-18-53 0,1 53-16,-36-36 15,17-17-15,-17 0 16,0-17-16,0 16 0,-35 1 15,35-17-15,-18-19 16,1 1-16</inkml:trace>
  <inkml:trace contextRef="#ctx0" brushRef="#br0">7267 10883 0,'-17'0'0,"-1"0"16,0 0-16,18 18 15,-17 52-15,17-17 16,17 88 0,-17-70-16,18 0 0,0-1 15,-1-17-15,36 53 16,-35-71-16,35 36 16,-36-54-16,36 1 15,-35-18-15</inkml:trace>
  <inkml:trace contextRef="#ctx0" brushRef="#br0">7602 11377 0,'18'88'0,"-36"-176"0,36 229 16,-18-106-16,18 1 0,-18-19 16,0 1-16,17 0 15,-17-36 1,0-17 0,0-1-16,0 1 15,0-18-15,18 18 0,0-36 16,-18 36-16,35 0 15,-35 17-15,17 18 16,1 36-16,0 34 16,-1-35-16,-17 1 15,18 34 1,0-17-16,-1-35 16,1-18-1</inkml:trace>
  <inkml:trace contextRef="#ctx0" brushRef="#br0">7779 10813 0,'35'0'0,"-70"0"0,88 0 16,-36 0-16,19 0 15,-19 17 1,1 1 0,0-18-16</inkml:trace>
  <inkml:trace contextRef="#ctx0" brushRef="#br0">7832 10883 0,'0'0'15,"0"53"-15,0-18 0,0 1 16,17-1-16,1 0 15,-18-17-15,18 17 16,-1-35-16,19 18 16,-19-1-16,1-17 15,-1 0-15,-17-17 16</inkml:trace>
  <inkml:trace contextRef="#ctx0" brushRef="#br0">8202 10866 0,'18'17'219,"-18"18"-219,0-17 16,17 17-16,-17-17 15,0 0-15,0-1 0,0 1 16,18-18 0,0 0-1</inkml:trace>
  <inkml:trace contextRef="#ctx0" brushRef="#br0">8308 10777 0,'18'-17'16,"-1"17"-1,18-18 1,1 18-16,-19 0 16,1 0-16,0 0 0,-1 35 15,1-17-15,-18 0 16,18 17-16,-18-17 16,17 17-16,1 18 15,-18-36-15,0 19 0,0-19 16,0 1-16,0 0 15,0-1-15,-18-17 16,1 0-16,-19-17 16,19-1-1,-19 18 1,19 0-16</inkml:trace>
  <inkml:trace contextRef="#ctx0" brushRef="#br0">8678 11483 0,'-17'35'15,"34"-70"-15,-52 88 0,17-18 0,-17 0 16,18-17-16,-1 17 15,0-17-15</inkml:trace>
  <inkml:trace contextRef="#ctx0" brushRef="#br0">8855 11448 0,'0'0'0,"0"35"16,0 0-16,0 36 15,0-18-15,0 17 16,0-34-16,0-1 16,0-18-16,0 1 15,0-36 1,-18-17-16,18 0 15,18-18-15,-18 18 16,17 17-16,1-53 16,0 54-16,17-1 15,-17 18-15,-18 18 16,35 17-16,-35 0 16,0 36-16,0-53 15,17 35-15,-17-36 16,0 1-1</inkml:trace>
  <inkml:trace contextRef="#ctx0" brushRef="#br0">9084 10866 0,'0'0'15,"18"0"1,17 0 0,-17 0-16,-1 0 15,1 0 1,-18-18-16,-18 18 15</inkml:trace>
  <inkml:trace contextRef="#ctx0" brushRef="#br0">9119 10954 0,'18'70'16,"-36"-140"-16,36 176 0,0-36 15,-1-52-15,-17-1 16,0 1-16,18 0 0,-18-1 15,18-17-15,-18 18 16</inkml:trace>
  <inkml:trace contextRef="#ctx0" brushRef="#br0">9296 11148 0,'0'0'15,"0"35"-15,0-17 0,17-1 16,1 1-16,17 0 16,-17-18-16,17 0 15,-17-18-15,-18 0 16,0-17 0,0 17-16,-18 1 0,1-18 15,-1 17 1,18 0-16,-18 1 15,18-1-15</inkml:trace>
  <inkml:trace contextRef="#ctx0" brushRef="#br0">9454 10918 0,'18'0'15,"0"0"1,17 0 0,-17 0-16,-1 0 15,1 0-15,-18 18 16,0 0-16,0-1 16,0 19-16,18 17 0,-18-18 15,0 18 1,17-36-16,-17 19 15,0-19-15,0 1 16,-17-18 0,-1 0-1,0-18 1,1 1-16</inkml:trace>
  <inkml:trace contextRef="#ctx0" brushRef="#br0">9737 10848 0,'17'18'16,"36"52"0,-35-35-1,52 71-15,-52-35 16,17 52 0,-35-52-16,0-1 0,-17 54 15,-1-71-15,0 0 16,1 0-16,-1-18 0,-17 0 15,17 0-15,1-17 0,-36 17 16,35-35-16</inkml:trace>
  <inkml:trace contextRef="#ctx0" brushRef="#br0">10160 10530 0,'18'18'16,"35"35"-1,-18-35 1,18 35-16,70 35 0,-52-35 16,70 35-1,-71-35-15,54 17 16,-71-34-16,-18-1 0,0-17 15,-17-1-15,0 1 0,-18-1 16,-36-17 0</inkml:trace>
  <inkml:trace contextRef="#ctx0" brushRef="#br0">10054 10689 0,'0'-17'16,"18"-1"-1,-18-17 1,0-1-16,-18 19 0,18-19 15,0 19-15,-17-1 0,-1-17 16,18 17-16,-18 1 16,18-1-16,18 18 15,35 0 1,-36 18 0,19-1-16,-1 1 0,18 0 15,-18-1-15,53 18 16,-52-35-16,-1 18 0</inkml:trace>
  <inkml:trace contextRef="#ctx0" brushRef="#br0">10954 11448 0,'-18'-18'15,"18"0"-15,-18 18 0,1 18 16,17 0-16,-18 17 16,18 35-16,0-17 15,0 53 1,0-53-16,35 35 16,-17-52-16,17 34 15,-17-35-15,35 1 16,-35-36-16,-1 17 0</inkml:trace>
  <inkml:trace contextRef="#ctx0" brushRef="#br0">11218 11730 0,'0'0'0,"0"35"15,36 53-15,-36-70 16,17 35-16,1-35 16,-18-1-16,0-34 31,-18-36-15,18 17-16,-17-34 15,17 17-15,17 0 16,1 18-16,0 17 15,17 18-15,-18 0 0,19 18 16,-19-1-16,19 54 16,-36-36-16,17 89 15,1-107 1,0 19 0,-18-19-16</inkml:trace>
  <inkml:trace contextRef="#ctx0" brushRef="#br0">11448 11218 0,'0'0'16,"17"0"-16,19-35 15,-19 35 1,18-18-16,18 1 15,-35 17-15,0 0 16,-1 0-16,1 0 0</inkml:trace>
  <inkml:trace contextRef="#ctx0" brushRef="#br0">11553 11324 0,'0'0'0,"18"71"0,-18-54 16,18 36-16,-18-35 15,17 0-15,1-18 0,0 0 16,-1 0 0,1 0-16,0-18 0</inkml:trace>
  <inkml:trace contextRef="#ctx0" brushRef="#br0">11730 11342 0,'0'0'0,"0"35"16,18 18-16,-18-18 16,35 1-16,0-19 15,-17-17-15,35 18 16,-36-36-16,1 18 15,0-17-15,-18-1 0,17-35 16,-34 18-16,-19-1 16,19 19-16,-19-18 15,19 35-15,-36 0 16,35 0 0</inkml:trace>
  <inkml:trace contextRef="#ctx0" brushRef="#br0">11994 11165 0,'18'-17'0,"0"17"16,17-18-1,-17 18-15,-1 0 0,1 0 16,0 0-16,-18 18 16,0 35-1,0-36-15,0 36 0,0-17 16,17 34 0,1-35-16,-1-17 0,1 17 15,-18-17-15,18 0 0,-1-1 16,-17 1-16,-17-18 31,-36-18-15,35 18-16,-35 0 15,36 0-15,-19 0 16</inkml:trace>
  <inkml:trace contextRef="#ctx0" brushRef="#br0">12400 11765 0,'0'0'0,"-17"18"0,-19 35 15,19-36-15,-36 36 16,35-35-16,-17 17 16,17-35-1,0 18-15</inkml:trace>
  <inkml:trace contextRef="#ctx0" brushRef="#br0">12700 11483 0,'0'0'0,"0"53"16,0-18-16,0-17 16,0 17-16,0 0 0,18 18 15,-18-35 1,17 0-16,-17-1 0,18 1 15</inkml:trace>
  <inkml:trace contextRef="#ctx0" brushRef="#br0">13018 11377 0,'52'88'16,"-104"-176"-16,122 212 0,-35-72 15,-17 1-15,0 0 0,-18-17 16,0 52-16,0-53 16,-18 0-16,18 1 15,-18-19-15,-17 1 0,0 0 16,17-18-16</inkml:trace>
  <inkml:trace contextRef="#ctx0" brushRef="#br0">13070 10407 0,'18'0'16,"17"18"0,18 17-1,0-17-15,35 17 0,89 71 16,-71-71-16,-1 18 16,1 0-16,0 0 0,88 52 15,-88-69-15,-35-1 16,-1 0-16,-17-17 0,-35 0 15,-1 17 1</inkml:trace>
  <inkml:trace contextRef="#ctx0" brushRef="#br0">13035 10566 0,'0'0'0,"0"-18"0,0 0 0,0-17 15,-17 18 1,17-19-16,0 1 16,0 17-16,0-17 15,0 17-15,-18-17 0,18 0 16,0 17-16,18 1 16,-1-1-16,36 36 15,-35-18-15,17 0 16,18 17-16,35 1 15,-35-1-15,35 1 16</inkml:trace>
  <inkml:trace contextRef="#ctx0" brushRef="#br0">14975 11024 0,'0'-17'16,"0"34"-16,0-52 0,0 17 0,0 1 16,-17-1-16,-1 53 15,1 54 1,-1-19-1,18 1-15,0-1 0,0 18 16,18 54-16,-1-72 16,1 1-16,17 17 15,18-18 1,-18-52-16,1 0 0,16-18 16,-34-18-1</inkml:trace>
  <inkml:trace contextRef="#ctx0" brushRef="#br0">15169 11553 0,'0'0'16,"18"71"-16,-18-36 0,0-17 16,18 35-16,-1-35 15,-17-36 1,0-35-1,0 18-15,18-1 16,17-52-16,-17 53 16,0-18-16,17 35 15,-18-17-15,19 17 0,-19 18 0,19 0 16,-19 18 0,-17 17-16,0 1 0,18-1 15,-18 18-15,0 17 16,0-52-16,0 17 0,18-17 15,-18 0-15,17-36 16</inkml:trace>
  <inkml:trace contextRef="#ctx0" brushRef="#br0">15434 10971 0,'0'0'0,"18"-17"0,17-1 15,0 0-15,1 1 16,16-1 0,-34 1-16,0 17 0,-1 0 15</inkml:trace>
  <inkml:trace contextRef="#ctx0" brushRef="#br0">15522 11007 0,'0'53'15,"0"-106"-15,18 123 0,-18-34 16,18-1-16,17 18 16,0-18-1,-17-17-15,-1-1 0,1 1 16,0-18-16,17 0 15,-17-18-15</inkml:trace>
  <inkml:trace contextRef="#ctx0" brushRef="#br0">15857 11042 0,'0'0'15,"0"53"-15,0-35 0,18 17 16,-18-18-16,18 1 16,-1 0-1,1-18-15</inkml:trace>
  <inkml:trace contextRef="#ctx0" brushRef="#br0">15981 10901 0,'17'-18'16,"19"18"0,-1-17-16,18 17 15,-35 0-15,-1 0 0,-17 17 16,18 1-16,0 35 15,-18-18-15,0 0 0,17 36 16,-17-36 0,0 18-16,0-35 15,18-1-15,-18 1 16,-18-18 0,1-18-1,17 1 1,-36-1-16</inkml:trace>
  <inkml:trace contextRef="#ctx0" brushRef="#br0">16351 11695 0,'0'0'16,"-35"70"-16,17-52 16,-17 35-16,17-18 15,-17-17 1</inkml:trace>
  <inkml:trace contextRef="#ctx0" brushRef="#br0">16775 11307 0,'0'0'15,"0"70"-15,0-35 0,-18 36 16,0-36-16,18 18 16,0-18-16,0 1 0,0 17 15,0-36-15,0 1 16</inkml:trace>
  <inkml:trace contextRef="#ctx0" brushRef="#br0">16969 10848 0,'0'0'16,"17"0"-1,1 18 1,0-1-16,34 36 15,-16-18-15,34 71 16,-34-53-16,-19 18 16,18-1-16,1 89 15,-36-88-15,0 52 16,0-70-16,-18 0 0,-17 0 16,-18 17-16,18-34 15,-1-1-15,-34 0 16</inkml:trace>
  <inkml:trace contextRef="#ctx0" brushRef="#br0">11800 9790 0,'-17'0'16,"-1"17"-1,18 1-15,-17 17 16,17-17-16,-18 52 15,18-52-15,18 35 16,-18-35-16,17 34 16,-17-34-16,0 0 15</inkml:trace>
  <inkml:trace contextRef="#ctx0" brushRef="#br0">4604 14517 0,'-36'0'16,"19"0"0,-1 0-16,1 0 0,34 0 15,54 0 1,-1 0-16,71 17 16,-70 1-1,70-18-15,-70 18 16,-18-18-16,-1 0 0,1 17 15,-35 1-15,17 17 16,-35-17-16,-17 52 16,-19-17-16,-52 53 15,35-35-15,-35 52 16,53-52-16,0-18 16,-18 53-16,35-54 15,36 1 1,-1-17-16,1-19 0,17 1 0,18 0 15,-18-1-15,1-17 16,52 18 0,-53-18-16,-17 18 0,-1-18 0,1 0 15,-36 0 1</inkml:trace>
  <inkml:trace contextRef="#ctx0" brushRef="#br0">4604 15328 0,'35'18'16,"18"-18"-16,35 0 15,-17 0-15,-1-18 16,71 1-1,-35-19-15,-53 19 16,-18-1-16</inkml:trace>
  <inkml:trace contextRef="#ctx0" brushRef="#br0">5433 14429 0,'17'0'15,"36"-18"1,-35 0-16,17 18 15,18-17-15,-35-1 16,-1 18-16</inkml:trace>
  <inkml:trace contextRef="#ctx0" brushRef="#br0">5486 14446 0,'0'0'16,"0"71"-16,17-36 0,-17 0 0,18 18 15,-18 0-15,18-18 16,-18-17-16,17 0 16,19 17-16,-1-35 15,-18 0-15,1-18 16,0 1-16</inkml:trace>
  <inkml:trace contextRef="#ctx0" brushRef="#br0">5768 14534 0,'0'0'15,"0"53"-15,0-35 0,0 17 0,18 1 16,-18-19 0,0 1-16,17-1 15,1-17-15,-1 0 16,1 0-16</inkml:trace>
  <inkml:trace contextRef="#ctx0" brushRef="#br0">5944 14340 0,'0'0'15,"18"0"-15,0 0 0,17 0 16,-17 18-1,17-18-15,-18 18 16,-17-1-16,18 1 0,17 35 16,-35-18-1,18 0-15,0 1 0,-1 52 16,-17-53-16,0 0 16,0 1-16,0-19 0,-35 36 15,17-35-15,1-18 16,-1 18-16,0-18 0,1 0 15,-1 0-15,1 0 16,17-18-16,0 0 16,17 18-1</inkml:trace>
  <inkml:trace contextRef="#ctx0" brushRef="#br0">6491 14887 0,'0'0'0,"53"0"15,-35 0-15,-1-17 0,1 17 16</inkml:trace>
  <inkml:trace contextRef="#ctx0" brushRef="#br0">6509 15134 0,'0'0'0,"35"0"15,-17 0-15,17-17 0,-17 17 16,35-18-16,-36 18 15,1 0-15</inkml:trace>
  <inkml:trace contextRef="#ctx0" brushRef="#br0">7285 14623 0,'0'0'16,"0"17"-1,0 19-15,0 16 16,18 19-16,-18 17 0,17 106 15,-17-106-15,18-17 16,-1 17-16,19 18 16,-19-53-16,19-18 15,17-17-15,-18-18 16,0 0-16,0-53 16,-17 18-16,0-36 15,-18 53-15,17-17 16,-17 53-16,18-1 15,17 19 1,-17-1-16,17-17 0,36 35 16,-36-36-16,53-17 15,-53 0-15,18-17 16,-35-19-16,-18 1 16,0 0-16,-18-1 0,-35-69 15,18 52 1,0-18-16,-18 1 0,18-1 15,-1-52-15,36 87 16,0-34-16</inkml:trace>
  <inkml:trace contextRef="#ctx0" brushRef="#br0">8132 14340 0,'0'0'15,"35"0"-15,0-17 0,-17-1 0,52 1 16,-34-1 0,-19 18-16,1 0 0,-1 0 15,1 0-15</inkml:trace>
  <inkml:trace contextRef="#ctx0" brushRef="#br0">8184 14340 0,'0'0'16,"0"53"-16,-17-17 0,17 52 16,0-35-16,17 0 15,1-18-15,0 0 0,17 36 16,0-54-16,18 1 15,-35-18-15,17 0 16,-17 0-16,-1 0 16,1-18-16,-18 1 0</inkml:trace>
  <inkml:trace contextRef="#ctx0" brushRef="#br0">8520 14446 0,'0'0'0,"0"18"0,0 17 0,17 36 15,-17-54-15,18 72 16,-18-72 0,18 18-16,-18-17 0,35 0 15,-18-18 1</inkml:trace>
  <inkml:trace contextRef="#ctx0" brushRef="#br0">8643 14288 0,'18'17'16,"-36"-34"-16,71 34 0,0 1 15,-18-18-15,36 0 16,-54 0-16,19 0 16,-19 17-16,1 1 15,-18 17-15,18 1 0,-1 52 16,1-35-16,-1 53 16,-17-54-1,18-16-15,0-1 0,-18 0 16,17 1-16,-17-19 15,-17-17 1,-36-17 0,35-1-16,-35-17 15,18 17 1,17 18-16</inkml:trace>
  <inkml:trace contextRef="#ctx0" brushRef="#br0">9349 15099 0,'0'0'15,"-18"0"-15,18-18 31</inkml:trace>
  <inkml:trace contextRef="#ctx0" brushRef="#br0">9719 14570 0,'-18'0'16,"36"0"15,17 53-31,18 0 16,-17-18-16,69 88 15,-52-52-15,88 70 16,-88-88-16,18 17 15,-18-17-15,70 53 16,-70-71-16,-18 1 0,1-19 16,17 19-1,-36-19-15,1-17 0,-18 18 16</inkml:trace>
  <inkml:trace contextRef="#ctx0" brushRef="#br0">10407 14517 0,'0'0'0,"-18"17"0,-35 72 16,36-19-16,-19 1 15,-16 123-15,16-88 16,19-1-16,-36 72 16,53-107-16,-18 19 15,18-54-15,0 0 0,18-17 16,-18-36 0</inkml:trace>
  <inkml:trace contextRef="#ctx0" brushRef="#br0">11236 15152 0,'18'0'0,"-1"0"15,1 0-15,17 0 16,0 0-16,1 0 0,-1-18 0,0 18 15,36-17 1,-36 17-16,0 0 16,-35-18-16</inkml:trace>
  <inkml:trace contextRef="#ctx0" brushRef="#br0">11342 14940 0,'0'0'16,"0"88"-16,0-35 0,17 53 15,1-53-15,17 35 16,-17-53-16,0 1 16</inkml:trace>
  <inkml:trace contextRef="#ctx0" brushRef="#br0">12241 14658 0,'0'0'15,"18"88"-15,0-17 0,-1 70 16,1-53-16,0-17 0,-18-19 15,0 19-15,17 17 16,-17-70-16,0-1 0,0 1 16,0-36-1,36-52 1,-1 52-16,0-17 0,36 17 16,-18 18-16,35 18 15,-53 17 1,0 1-16,-17-1 0,-18 0 15,0 0-15,-53 18 16,18-17-16,-18-19 0,0 1 16,0 0-16,0-1 0,0-17 15,0-17 1,36-1-16,17 0 0,0-17 16,17 0-16,19-1 0</inkml:trace>
  <inkml:trace contextRef="#ctx0" brushRef="#br0">12841 14499 0,'18'0'15,"-36"0"-15,53-17 0,-17 17 0,17 0 0,-17-18 16,35 0-1,-35 18-15,-1 0 16,1 0-16</inkml:trace>
  <inkml:trace contextRef="#ctx0" brushRef="#br0">12912 14570 0,'17'53'15,"-34"-106"-15,34 141 0,1-53 0,17 18 16,-35-18 0,18-17-16,17 17 15,0-17-15,-35 0 16,18-18-16,0-18 0,-1 18 16</inkml:trace>
  <inkml:trace contextRef="#ctx0" brushRef="#br0">13212 14623 0,'0'0'16,"0"53"-16,17-18 0,-17 18 15,18-36-15,-18 19 16,17-19-16,1-17 15,0 0 1</inkml:trace>
  <inkml:trace contextRef="#ctx0" brushRef="#br0">13406 14393 0,'0'0'0,"0"18"0,35-18 16,-18 0-16,54 0 15,-36 0-15,1 0 16,17-18-16,-36 18 15,18 0 1,-17 18-16,-18 0 0,18 17 16,-18 0-16,0 18 15,0 35-15,0-35 16,0 53-16,0-71 16,17 18-16,-17-17 0,18-1 15,0 18 1,-18-36-16,17 1 0,-17 0 15,-17-18 1,17-18-16,-36 0 16,1 1-16,-18-1 15,18 18-15,-18 0 16</inkml:trace>
  <inkml:trace contextRef="#ctx0" brushRef="#br0">2434 13018 0,'0'0'15,"-17"0"-15,34 0 31,18 17-15,1-17-16,-1 0 16,0 18-16,53-18 15,-52 0-15,17 17 16,-53 1-16,17 35 16,-17-18-16,0-17 15,-17 17-15,-36 36 16,35-36-16,0 18 15,1-35-15,17-1 0,0 1 16,17-1-16,1-17 16,0 0-16,17 18 15</inkml:trace>
  <inkml:trace contextRef="#ctx0" brushRef="#br0">2487 13423 0,'35'0'15,"1"0"-15,17-17 16,-18 17-16,-18-18 16,19 0-16,-1 18 0</inkml:trace>
  <inkml:trace contextRef="#ctx0" brushRef="#br0">2787 12806 0,'0'0'0,"18"0"0,-1 0 16,19-18-16,16 1 16,-34-1-1,0 18-15,-1 0 0,1-18 16,0 18-16</inkml:trace>
  <inkml:trace contextRef="#ctx0" brushRef="#br0">2893 12771 0,'0'52'15,"0"-34"-15,0 35 16,0-18-16,17 1 16,-17-19-16,18 1 15,0 0-15,17-18 16,-17 0-16,-1 0 15</inkml:trace>
  <inkml:trace contextRef="#ctx0" brushRef="#br0">3140 12771 0,'0'35'16,"0"-18"-16,0 36 15,17-35-15,1 17 16,17-17-16,-17-18 0,0 0 16</inkml:trace>
  <inkml:trace contextRef="#ctx0" brushRef="#br0">3228 12665 0,'18'0'15,"17"0"1,-18 0-16,1 0 0,17 0 15,-17 0-15,0 0 0,17 0 16,-17 17-16,17 19 16,-35-1-1,0 0-15,0 0 0,0 1 0,0-1 16,0 0-16,-18 18 16,18-35-16,-17 0 15,-1-1-15,0-17 16,1 0-16,-1-17 15,0 17 1,1-18-16,-1 18 0,0-18 16</inkml:trace>
  <inkml:trace contextRef="#ctx0" brushRef="#br0">3687 12629 0,'-18'0'15,"18"36"1,-18 17-16,18-18 16,0-17-16,0 17 0,18 35 15,0-52-15,-18 17 16,35 1-16,-18-19 15,19 1 1,-19-18-16</inkml:trace>
  <inkml:trace contextRef="#ctx0" brushRef="#br0">3898 12841 0,'0'0'0,"0"18"0,0 17 16,0-17-16,18-1 16,-18 1-16,17-18 15,1 18 1</inkml:trace>
  <inkml:trace contextRef="#ctx0" brushRef="#br0">3863 12753 0,'-18'0'15,"18"-18"-15,0 36 32,18 0-17,0 17-15,-18-18 16,35 19 0,-35-19-16,17 19 15,-17-19-15,0 1 16</inkml:trace>
  <inkml:trace contextRef="#ctx0" brushRef="#br0">3881 12594 0,'52'35'16,"-34"-17"0,35 17-16,-35 1 15,17-19-15,-17 19 16,-18-19-16,17 18 0,-17 18 16,0-35-16,-35 35 15,17-35-15,1-1 16</inkml:trace>
  <inkml:trace contextRef="#ctx0" brushRef="#br0">4304 13070 0,'-18'-17'16,"36"17"0,35 0-1,-18 0-15,53 0 16,-52 0-16,-1 17 16,-18-17-16,19 36 15,-36-19-15,0 54 16,-36-18-1,19-18-15,-1 0 0,-17 18 16,35-17 0,0-19-16,18 1 0,17 17 15,0-35 1,0 0-16,-17 0 16,17 0-16,-17-18 15</inkml:trace>
  <inkml:trace contextRef="#ctx0" brushRef="#br0">4374 13335 0,'53'0'16,"-106"0"-16,124 0 0,0-18 15,-36 18 1,0-17-16,-17 17 0,17-18 15,-17 18-15</inkml:trace>
  <inkml:trace contextRef="#ctx0" brushRef="#br0">4727 12700 0,'0'0'0,"18"0"0,17 0 15,-17-18-15,35 1 16,-36 17-16,1-18 16</inkml:trace>
  <inkml:trace contextRef="#ctx0" brushRef="#br0">4763 12735 0,'0'18'15,"-18"0"-15,18-1 16,0 18-16,0-17 16,18 35-1,-18-35-15,0-1 0,17 19 16,1-19-16,-1 1 16,1-18-16,0 18 15,-1-18-15</inkml:trace>
  <inkml:trace contextRef="#ctx0" brushRef="#br0">5045 12753 0,'0'0'0,"0"18"16,0 17-1,0-18-15,0 1 16,0 0-16,0-1 0,17 19 16,-17-19-16,0 1 15,18 0-15,0-18 16</inkml:trace>
  <inkml:trace contextRef="#ctx0" brushRef="#br0">5098 12665 0,'17'0'15,"19"0"1,16-18-16,1 18 16,-17 0-1,-19 18 1,-17 17-1,0-17-15,0-1 0,18 36 16,-18 18 0,0-54-16,18 19 0,-1-1 15,-17 0 1,18-17-16,-18 0 0,-18-18 31,1 0-31,-19 0 16,19 0-16,-1-18 15,0 18-15,1 0 0,-1 0 16,0 0-16</inkml:trace>
  <inkml:trace contextRef="#ctx0" brushRef="#br0">5539 12647 0,'0'18'47,"-18"17"-32,18-17-15,0-1 0,0 36 16,0-35-16,0-1 15,18 19-15,-18-19 0,0 1 16,17 17-16,1-35 16,0 18-16,-1-18 15</inkml:trace>
  <inkml:trace contextRef="#ctx0" brushRef="#br0">5715 12735 0,'0'0'16,"35"18"-16,-35 0 0,18-18 0,-18 35 16,0-18-16,0 1 15,-18 0-15,1-1 16,17 1-1,0 0 1,17-18 0,1 0-16,0 17 0,-1-17 15,1 0 1</inkml:trace>
  <inkml:trace contextRef="#ctx0" brushRef="#br0">5856 12682 0,'53'36'16,"-106"-72"-16,124 89 0,-36 18 15,-17-54-15,-1 36 16,-17-17-16,0-19 15,0 1-15,0 0 0,-17-1 16,-1 19-16</inkml:trace>
  <inkml:trace contextRef="#ctx0" brushRef="#br0">6350 13264 0,'0'-17'16,"18"17"0,-1 0-1</inkml:trace>
  <inkml:trace contextRef="#ctx0" brushRef="#br0">6544 13247 0,'18'-18'31,"17"18"-31,-17-17 16,17 17-16</inkml:trace>
  <inkml:trace contextRef="#ctx0" brushRef="#br0">6791 13194 0,'18'0'32,"-1"0"-17</inkml:trace>
  <inkml:trace contextRef="#ctx0" brushRef="#br0">7073 13088 0,'18'0'15,"17"0"1,0 0-16,1 0 0,52-18 16,-53 18-16,-17 0 15,17 0-15,-35 18 16,0 0-16,0 17 15,-53 36-15,0-1 16,36-17-16,-1-18 16,18 1-16,0 16 15,53-16-15,0-36 16,-18 0-16,-17 0 16,-1-18-1</inkml:trace>
  <inkml:trace contextRef="#ctx0" brushRef="#br0">7197 13300 0,'35'-18'0,"-70"36"0,105-36 15,-34-17-15,-19 35 16</inkml:trace>
  <inkml:trace contextRef="#ctx0" brushRef="#br0">7391 12788 0,'0'-17'16,"17"17"-16,36-18 15,-17 0-15,-19 18 0,36-17 16,-35 17 0,-18-18-16</inkml:trace>
  <inkml:trace contextRef="#ctx0" brushRef="#br0">7497 12823 0,'0'0'0,"0"18"0,0 0 15,0-1-15,0 1 0,17 17 16,-17-17-16,18 0 16,-1-1-1,1 1-15,0-18 16</inkml:trace>
  <inkml:trace contextRef="#ctx0" brushRef="#br0">7673 12894 0,'0'0'16,"0"35"-16,0-17 0,18 0 16,-18-1-16,17-17 15,1 0 1</inkml:trace>
  <inkml:trace contextRef="#ctx0" brushRef="#br0">7796 12735 0,'0'-17'31,"36"17"-15,-19 0-16,1 0 16,0-18-16,17 18 15,-17 0-15,-1 0 16,-17 18-16,18-1 16,-18 36-1,0-35-15,0 17 0,0 0 0,0 18 16,0-35-1,17 35-15,-17-35 16,0-1-16,0 1 16,-17-36-1,-1 1 1,1 17-16,17-18 16,-18 0-16,18 1 15</inkml:trace>
  <inkml:trace contextRef="#ctx0" brushRef="#br0">8167 12735 0,'0'18'0,"-18"0"15,18 17-15,0-18 16,0 19-16,0-1 15,0 0 1,18-17-16,-18 0 0,17-1 16,-17 1-16,36 0 15</inkml:trace>
  <inkml:trace contextRef="#ctx0" brushRef="#br0">8290 12947 0,'0'0'0,"0"35"15,0-17-15,18-18 32,0-35-17,-18 17-15,17-17 16,1 17-1,-1 0 1,-17 1-16,36 17 16,-19 0-16,1 0 15,-18 17-15,0 1 16,0 35 0,0-35-1,18-18 1,-18-18-16,17 0 15,1 1 1,0 17-16,-1 0 16,1 17-1,-18 1 1,18 0-16,-18-1 0,17 1 16,-17 0-16,18-18 15</inkml:trace>
  <inkml:trace contextRef="#ctx0" brushRef="#br0">8731 12912 0,'0'0'16,"0"53"-16,0-36 0,0 19 15,-17-19-15,-1 1 0,0 17 16</inkml:trace>
  <inkml:trace contextRef="#ctx0" brushRef="#br0">7973 12241 0,'0'0'0,"0"18"16,0 17-16,0-17 0,0 53 15,17-19 1,-17-16-16,18 17 0,-18 0 16,18-18-16,-1 71 15,-17-53-15</inkml:trace>
  <inkml:trace contextRef="#ctx0" brushRef="#br0">8008 13776 0,'0'0'16,"-18"71"-16,18-36 0,0-18 0,-17 36 16,-1-35-1</inkml:trace>
  <inkml:trace contextRef="#ctx0" brushRef="#br0">3122 12153 0,'0'35'16,"0"-17"-16,0 0 15,0 17-15,0 18 0,18 35 16,-18-35-16,0 0 0</inkml:trace>
  <inkml:trace contextRef="#ctx0" brushRef="#br0">3157 13952 0,'0'0'0,"0"36"0,0 34 16,0-35-16,-17 1 15,17-1-15,0 0 0</inkml:trace>
  <inkml:trace contextRef="#ctx0" brushRef="#br0">4886 12153 0,'0'0'0,"0"18"0,-18 35 16,18-36-1,18 19-15,-18 17 16,18-18-16,-1 18 0,1 70 16</inkml:trace>
  <inkml:trace contextRef="#ctx0" brushRef="#br0">4833 13970 0,'0'53'15,"0"-18"-15,18 0 16,-18 1-16,0-19 15,17 1-15,-17 0 16,0-1-16</inkml:trace>
  <inkml:trace contextRef="#ctx0" brushRef="#br0">1817 12418 0,'17'0'16,"1"0"-16,17-18 16,-17 18-16,0-17 15,17 17-15,-17 0 0,-1-18 16,1 18-16</inkml:trace>
  <inkml:trace contextRef="#ctx0" brushRef="#br0">1887 12771 0,'0'52'0,"0"-104"0,18 193 15,-18 35-15,0-88 16,0 106-16,18-106 16,-18 1-16,17-1 0,1-18 15,17 36 1,0-70-16,-17-1 0,17-18 0,1 19 15,-1-36-15,18 17 16,-35-17-16,-1 0 16,1 0-16</inkml:trace>
  <inkml:trace contextRef="#ctx0" brushRef="#br0">9013 12383 0,'0'0'16,"-17"0"-16,-1-18 0,36 18 47,-1 18-47,1-18 15,35 17 1,-18-34-16,1 17 0,-1 0 16,-17-18-16,17 18 15,-18 0-15,1 35 16,-18 18-16,0 0 0,0 18 15,0-1-15,0 106 16,18-87-16,-1-1 0,19 71 16,-19-106-1,1 17-15,17 36 16,-17-71-16,-18 0 0,0-17 16,0 17-16,-18-35 15,1 0-15,-19 0 0,-52 0 16,35 0-16,0-17 15,-106 17 1</inkml:trace>
  <inkml:trace contextRef="#ctx0" brushRef="#br0">1482 13494 0,'0'0'16,"-18"0"-16,-17 0 0,17 17 0,-52 36 16,34-35-16,-17 53 15,18-19-15,0-16 16,-18 70-1,35-36-15,-17-17 0,17 35 16,18 53-16,0-70 16,0-1-16,36 72 15,34-19 1,-35-70-16,71 53 16,-35-71-16,-18 18 0,17 0 15,89 17-15,-71-34 16,-17-19-16,-1 19 15,19-19-15,-1 1 0,106 0 16,-106-1-16,88 1 16,-87-1-16,87 19 15,-105-19-15,70 1 16,-88 0-16,-1-18 16,19 17-16,-36-17 15,1 0 1,-1 0-16,-35-17 15,17 17-15,1 0 16,0 17 0,-1-17-16,54 0 15,-36 0-15,1 0 16,16 0-16,-16 0 0,17 0 16,-18 0-16,18-17 15,-36 17-15,19 0 16</inkml:trace>
  <inkml:trace contextRef="#ctx0" brushRef="#br0">3581 14993 0,'0'0'0,"17"0"32,36 35-17,-17-17-15,52 35 16,-53-35-16,71 17 16,-71-18-16,53 1 15,-70 0-15,35-1 16,-53 1-16,-35 17 15,17 1 1,-17-19-16,-36 36 16,18-18-16,-35 18 15,35-35-15,0 17 0,18-17 16,-18 17-16</inkml:trace>
  <inkml:trace contextRef="#ctx0" brushRef="#br0">4092 16175 0,'-17'-18'16,"-1"18"-1,-17-17 1,-1 34-16,1 19 16,17 16-16,18-16 15,-17 17-15,17 70 16,0-52-16,0 52 15,17-70-15,1 0 16,0 0-16,35 35 16,-36-53-16,54 1 15,-53-36-15,17 0 16</inkml:trace>
  <inkml:trace contextRef="#ctx0" brushRef="#br0">4286 16704 0,'18'88'16,"-36"-176"-16,36 229 0,0-70 16,-18-36-16,17 18 15,-17-35 1,0-36-1,0-17-15,0 17 16,-17-70-16,17 35 16,17-35-16,-17 35 15,0 17-15,18 19 16,-1 17-16,1 0 16,0 35-16,-1 0 15,1 1-15,-18-1 0,0 18 16,18-18-16,-18 0 0,17-17 15,-17 0-15,18 17 16,0-35-16</inkml:trace>
  <inkml:trace contextRef="#ctx0" brushRef="#br0">4533 16263 0,'18'0'31,"17"-18"-31,-17 18 16,17 0-16,-17 0 0,17-17 16,-17 17-1,-1 0-15,-34 0 16</inkml:trace>
  <inkml:trace contextRef="#ctx0" brushRef="#br0">4568 16316 0,'18'53'16,"0"-35"-16,-18 17 15,17 18-15,1-36 16,17 19 0,-35-19-16,18 1 0,0-18 15,-1 0-15,1 0 0,0 0 16,-1 0-16</inkml:trace>
  <inkml:trace contextRef="#ctx0" brushRef="#br0">4851 16369 0,'17'35'15,"-34"-70"-15,34 88 0,-17-36 0,18 19 16,-18-19-16,0 1 16,18-18-16,-18 18 15,0-1-15</inkml:trace>
  <inkml:trace contextRef="#ctx0" brushRef="#br0">4939 16263 0,'18'0'31,"-1"-18"-31,1 1 16,-1 17 0,-17-18-16,18 18 15,0 0-15,-1 0 16,-17-17 0,18 17-1,-18 17 1,0 1-1,18 17-15,-18-17 16,0 17-16,17 18 16,1-18-16,0 0 15,-18 1-15,0-19 16,0 1-16,-18-18 31,0-18-15,1 18-1,-1-17-15,0 17 16</inkml:trace>
  <inkml:trace contextRef="#ctx0" brushRef="#br0">5327 16863 0,'0'17'15,"0"1"-15,0 35 16,0-18-16,-35 18 16,17-35-1,-17 17-15,-1 0 16</inkml:trace>
  <inkml:trace contextRef="#ctx0" brushRef="#br0">5592 16528 0,'0'17'0,"0"1"15,17 35-15,-17-18 16,18 71 0,-18-53-16,17 35 15,-17-53-15,0-17 16,0 0-16,0-1 0,0-34 15,0-1 1,0 0-16,0-17 0,0-53 16,0 35-16,18 18 15,17-54 1,1 72-16,-1 17 16,-17 17-16,-1 36 15,-17-35-15,18 35 16,-18-35-1,0-1-15,17 1 16,-17-36-16,0 1 16,18-36-16,0 17 15,17 1-15,-17 17 16,17 1 0,-17 17-16,-1 17 15,-17 1-15,36 53 16,-36-18-16,17 17 15,-17-35-15,18 18 16,-18-35-16,17 0 16,1-18-1</inkml:trace>
  <inkml:trace contextRef="#ctx0" brushRef="#br0">6085 16210 0,'0'0'0,"18"18"16,53 17 0,-36 0-16,53 36 15,-53-36 1,18 18-16,-17 0 0,-19 18 16,18 70-16,-35-71 15,-17 1-15,-1-1 0,1-17 16,-54 53-16,53-53 15,-17-18-15,0 1 16</inkml:trace>
  <inkml:trace contextRef="#ctx0" brushRef="#br0">7673 16193 0,'-18'0'16,"1"0"-16,17 17 15,-18 36-15,18 0 16,0 0-16,18 17 0,-18 19 16,17-19-16,1 71 15,17-70-15,-17-18 16,-1 0-16,19-18 0,-1 36 16,0-54-16,-17-17 15,-18 18-15</inkml:trace>
  <inkml:trace contextRef="#ctx0" brushRef="#br0">7990 16775 0,'18'70'15,"-36"-140"-15,54 193 0,-19-70 16,-17-18 0,0-17-16,0 0 0,-17-18 31,17-53-31,0 17 16,0-34-16,0 17 15,0 18-15,17-1 0,1-17 16,0 53-16,-1 0 15,1 18 1,-18 17-16,18 1 0,-1-1 16,-17 0-16,18 0 15,-18-17-15,17 0 0,-17-1 0,18-17 16,0 0-16</inkml:trace>
  <inkml:trace contextRef="#ctx0" brushRef="#br0">8184 16281 0,'53'-53'31,"-106"106"-31,124-106 0,-53 35 0,-1 1 16,1 17-16,17-18 16</inkml:trace>
  <inkml:trace contextRef="#ctx0" brushRef="#br0">8220 16245 0,'17'53'0,"-17"-35"15,18 0-15,0-1 0,-1 19 16,1-1-16,0 0 16,-1-17-16,-17-1 15,18-17 1</inkml:trace>
  <inkml:trace contextRef="#ctx0" brushRef="#br0">8431 16316 0,'0'53'16,"0"-106"-16,0 141 0,0-53 15,18-17-15,-18 0 16,18-18-16,-18-18 0</inkml:trace>
  <inkml:trace contextRef="#ctx0" brushRef="#br0">8502 16157 0,'0'0'0,"18"0"16,-1 0-16,1 0 16,17-17-16,-17 17 15,-1-18-15,1 18 16,0 18-16,-1-1 16,-17 19-1,0-1-15,0-18 0,18 19 16,0 34-16,-18-52 15,17 17-15,-17-17 0,18-1 16,-18 1-16,0 0 16,0-1-16,-18-17 15,-17 0 1,17-17-16,1 17 0,-1-18 16,0 18-16,1-18 15</inkml:trace>
  <inkml:trace contextRef="#ctx0" brushRef="#br0">8943 16845 0,'0'18'16,"0"-1"-1,-18 19 1,18-19-16,0 1 0,-17 0 16,17-1-16,-18 1 0,18 0 15,-18-18-15</inkml:trace>
  <inkml:trace contextRef="#ctx0" brushRef="#br0">9102 16739 0,'17'89'15,"1"-1"-15,-18-53 0,18 18 16,-1-53-16,-17 18 15,0-36 1,-17-35 0,-1 0-16,0 18 15,18 0-15,0-1 0,0-17 16,0 36-16,36-36 16,-19 35-16,19 18 0,-1 0 15,-18 18 1,1 17-16,0 0 0,-1 1 15,-17-1-15,18 35 16,-18-34-16,18-1 16</inkml:trace>
  <inkml:trace contextRef="#ctx0" brushRef="#br0">9243 16157 0,'17'0'15,"1"0"-15,17-17 16,-17 17-16,17 0 16,-17 0-16,0 0 15,-1 0-15,1 0 16</inkml:trace>
  <inkml:trace contextRef="#ctx0" brushRef="#br0">9313 16228 0,'18'70'0,"-36"-140"0,36 158 16,-18-53-16,18 1 16,-1-19-16,1 1 0,-18-1 15,18 1 1</inkml:trace>
  <inkml:trace contextRef="#ctx0" brushRef="#br0">9472 16281 0,'0'17'0,"0"1"0,0 17 16,18 18-1,-1-35-15,19-1 16,-19-17-16,1 0 0,0 0 16,17-17-16,-35-1 15,0-17-15,0 0 16,0 17-1,-35-17-15,35 17 16,-18 0-16,0 18 0,-17 0 16</inkml:trace>
  <inkml:trace contextRef="#ctx0" brushRef="#br0">9648 16175 0,'18'0'0,"0"-18"16,-1 18-16,19 0 16,-19 0-16,1 0 15,-18 18 1,18 17-16,-18 0 15,0-17-15,0 35 16,0 0-16,0-35 16,0-1-16,17 1 0,-34-18 47,-1-18-32,0 18-15,1-17 16,-1 17-16,18-18 15</inkml:trace>
  <inkml:trace contextRef="#ctx0" brushRef="#br0">9878 16051 0,'0'0'0,"17"0"32,1 18-32,17 0 15,-17 17-15,17 0 16,1 1-16,-19-1 0,36 53 15,-35-35-15,-1 70 16,-17-70-16,-17 71 16,-1-71-16,0 0 15,-17 0-15,-18 52 16,18-69-16,17-1 0,1-17 16,-19-1-16,19-17 15</inkml:trace>
  <inkml:trace contextRef="#ctx0" brushRef="#br0">10636 15910 0,'-17'0'31,"34"0"16,1 18-31,0-18 0,-1 0-1,1 0-15,-18 18 16,17-18 62,1-18-62,0 18-1,-1 0-15,-17 18 16,18-18-16,0 0 0,17 35 15,0-18-15,53 36 16,-17-35 0,0 17-16,70 18 15,-53-35-15,0 17 16,-17-17-16,-1-1 0,54 36 16,-89-35-16,18 17 15,-53-17-15,-35 0 16</inkml:trace>
  <inkml:trace contextRef="#ctx0" brushRef="#br0">10795 16193 0,'0'17'15,"0"-34"-15,-18 34 0,1 1 16,-1-36-1,18 1 1,0-1-16,-18-17 16,1 17-16,-1-53 15,1 54-15,-19-19 0,19 1 16,-19-18 0,36 36-16,-17-1 0,17 0 15,0 1-15,0-1 16,17 18-16,36 0 15,-17 0-15,69 18 16,1-1 0,-71 1-16,18-18 0,18 35 15,-36-35-15,-17 18 16</inkml:trace>
  <inkml:trace contextRef="#ctx0" brushRef="#br0">11342 12347 0,'-18'0'0,"1"-17"16,-1 17-16,0 0 15,18 17 1,53-17 0,0 0-16,106 18 15,-53-18-15,141 0 16,-124 0-16,18 0 0,141 18 16,-158-18-1,-1 0-15,-34 17 0,-1-17 16,-18 0-16,-17 0 0,-17 0 15,-36 18-15</inkml:trace>
  <inkml:trace contextRef="#ctx0" brushRef="#br0">11324 16581 0,'0'-36'16,"0"19"-16,0-1 16,0 0-16,0 1 15,-17 17 1,-1 0-16,0 35 16,1 0-1,17 18-15,-18-18 0,18 89 16,18-71-16,17 70 15,-17-87-15,52 34 16,-52-35-16,52 1 16,-34-19-16,16-17 15</inkml:trace>
  <inkml:trace contextRef="#ctx0" brushRef="#br0">11677 16969 0,'0'53'16,"0"-106"-16,18 123 0,-18-52 15,0 17-15,17-35 16,-17-18-1,0-17 1,0 0-16,18-36 16,-18 36-16,18 0 15,-18 0-15,35-1 16,0 19-16,-17 17 16,-1 35-16,1 18 15,-18-18 1,0 0-16,18 36 15,-18-36-15,0-17 0,0-1 16,0 1-16,17 0 16,-17-36-16</inkml:trace>
  <inkml:trace contextRef="#ctx0" brushRef="#br0">12136 16457 0,'0'0'0,"17"0"0,1-18 16,-1 18-16,19-17 16,-19 17-1,-17-18-15</inkml:trace>
  <inkml:trace contextRef="#ctx0" brushRef="#br0">12118 16510 0,'0'0'0,"0"18"0,18-1 16,-18 19-16,17-19 0,1 36 16,-1-35-1,1 35-15,-18-36 16,35 1-16,-17-18 16,0 0-16</inkml:trace>
  <inkml:trace contextRef="#ctx0" brushRef="#br0">12347 16545 0,'0'18'16,"0"0"-16,0-1 0,18 1 15,0-1-15,-1 1 0,36 0 16,-18-18-16,18 0 15,-35-18-15,0 0 16,-1 1 0,-17-1-16,0 1 0,-17-1 15,-19 0-15,-17-17 16,36 35-16,-19 0 16,19-18-1,-1 18-15,36-17 16</inkml:trace>
  <inkml:trace contextRef="#ctx0" brushRef="#br0">12665 16387 0,'17'-18'16,"1"18"-1,-18-18-15,18 18 0,17 0 16,-17 0 0,-1 18-1,-17 0-15,18 34 16,-18-16-16,0-19 0,17 19 16,1-1-16,0 35 15,-1-52-15,-17 35 16,18-53-16,-18 18 0,0-1 15,-18-17-15,1 0 16,-19 0 0,19 0-16,-18-17 0,-1-1 15,19 18-15,17-18 16,-18 18-16</inkml:trace>
  <inkml:trace contextRef="#ctx0" brushRef="#br0">13035 17004 0,'0'35'15,"0"-70"-15,-17 88 0,-1-18 16,-35 0-16,35 1 16,-52-1-16,34-17 15,1-1-15,0 1 16</inkml:trace>
  <inkml:trace contextRef="#ctx0" brushRef="#br0">13282 16775 0,'0'35'16,"18"-17"-16,-18 17 15,0 0-15,17 0 0,-17-17 0,0 17 16,18 1-16,-18-19 16,0 1-16,0-1 0,0 1 15,0-36 1,0 1-16,0-36 15,0 18-15,18-18 16,-18 17-16,17 1 16,-17 18-16,18-1 0,17 18 15,-35 18-15,18-1 16,-18 18-16,0 1 16,0-19-16,0 19 15,0-19-15,17-17 16,1-17-1,17-19 1,-17 19-16,17-19 16,-17 19-16,35 17 15,-35 0-15,-18 17 16,17 36-16,-17-17 16,0-19-16,18 36 15,-18-35-15,0-1 16,17 1-16,1-18 15,-18-18 1</inkml:trace>
  <inkml:trace contextRef="#ctx0" brushRef="#br0">13741 16387 0,'-18'0'15,"36"0"1,-1 17 0,36 54-16,-35-18 15,17 0-15,0-1 0,-17 37 16,0 69-16,-18-69 16,0-19-16,0 1 0,-36 35 15,19-54-15,-18-16 16,-1-1-16,1 0 15</inkml:trace>
  <inkml:trace contextRef="#ctx0" brushRef="#br0">8184 17339 0,'0'0'0,"18"0"125,0 0-110,-1-18 1,1 18-16,0 0 0,17-17 16,35 17-16,1-18 15,0 18-15,70 0 16,-53 0-16,0 0 0,18 0 15,88 0 1,18 0-16,-124-18 16,0 18-16,53-17 15,-70 17-15,-54 0 16,1 0-16,-18 17 0,-18-17 16</inkml:trace>
  <inkml:trace contextRef="#ctx0" brushRef="#br0">11836 17480 0,'-18'0'47,"18"-17"-16,18 17-31,-1-18 15,36 0 1,0 18-16,88-17 16,-70 17-16,123 0 15,-88 17-15,0 1 16,105 17 0,-105-17-16,0-1 0,0 1 15,-18 0-15,18-1 0,52-17 16,-105 0-16,-17 0 15,-19 18-15</inkml:trace>
  <inkml:trace contextRef="#ctx0" brushRef="#br0">4357 17568 0,'0'-17'32,"17"-1"-32,1 0 15,17 18-15,1-17 16,87 17-1,-35 0-15,1 0 0,16 17 16,1 1-16,159 17 16,-124-17-16,141-18 15,-158 0-15,105 0 16,-123 0-16,-36 0 16,-17 0-16,-18 0 0,-35 18 15</inkml:trace>
  <inkml:trace contextRef="#ctx0" brushRef="#br0">13600 15628 0,'-18'-18'16,"0"18"-16,18-17 16,-17 17-16,-1 0 15,36 0 1,17 0 0,0 17-16,71 1 15,-35 0 1,87 35-16,-52-18 15,0 0-15,0 0 0,141 54 16,-106-54-16,124 35 16,-142-34-1,-17-19-15,-18-17 16,0 18-16,-17-18 0,-18 0 0,0 0 16,-71 0-1,-35 0 1</inkml:trace>
  <inkml:trace contextRef="#ctx0" brushRef="#br0">13529 15804 0,'-18'0'16,"1"0"-1,17-17 32,0-18-47,-18 17 16,18-17-16,-18-1 16,18 19-16,-17-19 15,-1-16-15,18 34 16,0 0-16,0 1 15,18-1-15,70 0 16,-35 1 0,18-1-16,70 0 15,-71 1-15,71 17 16,-70 0-16,35 17 16</inkml:trace>
  <inkml:trace contextRef="#ctx0" brushRef="#br0">15699 16140 0,'0'0'16,"-18"0"-16,0 17 0,1 36 15,-1-18-15,18 71 16,0-53-16,0 18 15,18-1-15,17 36 16,-17-53-16,52 18 16,-35-36-16,18-17 0,-35-1 15,17-17-15,-17 0 16</inkml:trace>
  <inkml:trace contextRef="#ctx0" brushRef="#br0">15981 16598 0,'0'0'16,"17"88"-16,1-52 0,-18-1 0,18-17 16,-18-1-16,17 1 15,-17-36-15,-17-17 16,17 17-16,0-17 15,-18-53-15,18 17 16,0 36-16,0 0 16,18-1-1,17 36-15,0 18 16,-17 17-16,0-17 0,-1 70 16,1-53-16,0 54 15,-1-72-15,-17 19 16,18-19-16,-1 1 0,1-36 15,-18 1 1</inkml:trace>
  <inkml:trace contextRef="#ctx0" brushRef="#br0">16316 16051 0,'0'0'0,"18"0"16,-1 0 0,1 0-16,17 0 0,-17 0 15,-1 0 1</inkml:trace>
  <inkml:trace contextRef="#ctx0" brushRef="#br0">16334 16069 0,'0'18'15,"17"-1"-15,-17 36 16,0-35-16,18 0 15,0 34-15,-18-16 16,17-19-16,1 1 0,-1 0 16,1-18-16,35 17 15,-35-17-15,-1 0 16,1 0-16,0-17 16</inkml:trace>
  <inkml:trace contextRef="#ctx0" brushRef="#br0">16669 16122 0,'0'0'15,"0"35"-15,0-17 0,17 17 16,-17-17-16,18 17 15,0-17-15,-18-1 16,17 1 0</inkml:trace>
  <inkml:trace contextRef="#ctx0" brushRef="#br0">16757 16051 0,'18'0'16,"-1"-17"-16,19 17 16,-19-18-16,1 18 0,17 0 15,0-18-15,-17 18 16,0 0-16,-18 18 15,0 17 1,0 1-16,0 34 0,0-34 16,17-1-16,-17 35 15,18-52-15,0 35 16,-1-53-16,-17 18 16,18-18-16,-36 0 15,1-18 1,-1 18-16,-17-18 0,-1 1 15,1-1 1,0 18-16,35 18 16</inkml:trace>
  <inkml:trace contextRef="#ctx0" brushRef="#br0">17233 16616 0,'0'17'0,"-17"-17"15,17 18-15,-18 0 0,18-1 16,-18 1 0,1 0-16,-1-18 15,36 0 1</inkml:trace>
  <inkml:trace contextRef="#ctx0" brushRef="#br0">17498 16351 0,'0'18'16,"0"0"-16,17 17 16,-17 0-1,0 0-15,18-17 16,-18 35-16,0-35 16,0-1-1</inkml:trace>
  <inkml:trace contextRef="#ctx0" brushRef="#br0">17551 15946 0,'0'0'0,"17"0"16,1 17-1,17 1-15,36 70 16,-36-53-16,18 18 16,-18 0-16,36 53 15,-36-53-15,0 17 0,-17-17 0,-18 71 16,-18-71-1,-17 70-15,0-70 16</inkml:trace>
  <inkml:trace contextRef="#ctx0" brushRef="#br0">7902 17463 0,'-17'0'16,"34"0"-16,-52 0 15,17 17 1,18 18 0,-17-17-16,17 0 15,0 17-15,0-17 0,0-1 16,17 19 0,1-19-16,17 36 15,-17-35-15,52 17 16,-34-17-16,17-1 15,17 1-15,71 0 16,-70-1-16,-1 1 0,107-1 16,-71-17-16,-18 0 15,18 0-15,-18 0 0,18 0 16,0 0-16,88 0 16,-106 18-16,18-18 0,17 0 15,106 0 1,36 0-16,-124 0 0,0 0 15,159-18 1,-159 18-16,18-17 0,-18 17 16,141-18-16,-141 18 15,0 0-15,1 0 0,-1 18 16,-18-18-16,1 0 16,-1 17-16,89-17 15,-106 0-15,-18 0 0,159 36 16,-106-19-1,-18-17 1,-52 0-16,35 0 16,-36 0-16,18 0 15,-52 18-15,17-18 16,-36-18-16,1 1 16,0 17-16,-18-36 15,0 19-15,0-1 16,-18-35-1,18 18-15,-18 0 0,1 17 16,-19-35-16,19 36 16</inkml:trace>
  <inkml:trace contextRef="#ctx0" brushRef="#br0">15752 17127 0,'-18'-17'16,"36"17"31,70-18-32,70 0 1,-52 18-16,18-17 15,17 17-15,18 0 0,158-18 16,-176 18-16,159 0 16,-159 0-16,53 0 15,-123 18-15,-18-18 16,-18 17 0,-53 1-16</inkml:trace>
  <inkml:trace contextRef="#ctx0" brushRef="#br0">16510 17268 0,'18'0'16,"-1"0"-16,-17 18 0,18-18 16,-36 0-1,1 18 1,-1-1-1,0 1 1,18 0-16,-17-1 0,17 1 16,0 0-16,-18-1 15,36 1-15,-1 0 16,1-18-16,17 17 16,-35 1-1,-35 17 1,17 0-16,-17 36 15,17-53-15,1 17 16,17-18-16,0 1 0,17 0 16,1-18-16,17 17 15,-17-17 1,0 0-16</inkml:trace>
  <inkml:trace contextRef="#ctx0" brushRef="#br0">16245 17621 0,'0'0'0,"18"18"0,17 35 15,1 17 1,-19-34-16,36 34 15,-35-52-15,-1-1 16,1-17-16,0 0 0,17-17 16,-17-1-16,35-52 15,-53 34-15,17-17 16,1 18-16,-1 18 16,-17-19-16,0 19 15,0 34-15</inkml:trace>
  <inkml:trace contextRef="#ctx0" brushRef="#br0">15399 18221 0,'0'0'15,"0"18"1,17 17-1,-17 0-15,18 53 16,-18-35-16,18 18 16,-18-54-16,0 1 15,0 0-15,0-1 0,0-34 32,-18-1-32,18-35 15,0 18-15,0 0 16,18-1-16,-18 1 0,17 0 0,1 0 15,17-18 1,-17 35-16,17 18 16,-17 0-16,17 71 15,-17-36-15,-18 0 16,17 0-16,-17 1 0,18 17 16,0-36-16,-18 1 15,17-18-15,1-35 16</inkml:trace>
  <inkml:trace contextRef="#ctx0" brushRef="#br0">15699 17868 0,'35'-17'16,"-17"17"-16,-1-18 15,18 18-15,-17 0 0,0 0 16,-1 0-16,-17-18 16</inkml:trace>
  <inkml:trace contextRef="#ctx0" brushRef="#br0">15734 17939 0,'18'53'15,"-36"-106"-15,53 123 0,-17-34 0,-18-19 16,17 19-16,1-1 16,0-18-16,-1 1 15</inkml:trace>
  <inkml:trace contextRef="#ctx0" brushRef="#br0">15928 17939 0,'0'0'16,"0"35"-16,0-17 0,0 17 15,0-17-15,0-1 16,18-17-16,-1 18 16,1-18-1</inkml:trace>
  <inkml:trace contextRef="#ctx0" brushRef="#br0">15998 17851 0,'18'0'16,"0"0"15,-1 0-31,1 0 0,0 17 16,-1 18-1,-17-17-15,18 53 16,-18-36-16,0 36 15,0-36-15,0-18 16,0 1-16,0 0 16,-18-18-1,1 0 1,-1-18-16,0 0 16,1 1-16,17-1 15</inkml:trace>
  <inkml:trace contextRef="#ctx0" brushRef="#br0">16475 18344 0,'0'0'16,"-36"36"-16,19-1 0,-1 0 16,1-17-16,17 17 15,-18-17-15,18-1 16</inkml:trace>
  <inkml:trace contextRef="#ctx0" brushRef="#br0">16845 18203 0,'0'0'15,"0"71"-15,0-36 0,35 0 16,-35-17-16,18 0 16,-18-1-16,0-34 15,0-1 1,0 0-16,0 1 16,18-1-16,-1-35 0,-17 36 15,18-1-15,17-17 16,-17 17-16,0 18 15,-18 18 1,0 17-16,0-17 0,0 35 16,-18-36-16,18 1 15,0-1 1,18 1-16,-1-36 16,1 1-1,-1-1-15,1 1 0,0-1 0,-1 18 16,1-18-16,17 18 15,-17 0-15,17 0 16,-35 18-16,18 0 16,-18 17-16,0-18 0,0 19 15,0 17-15,17-36 16</inkml:trace>
  <inkml:trace contextRef="#ctx0" brushRef="#br0">17463 17851 0,'0'17'0,"-18"-17"16,36 0 0,-1 0-1,-17 18-15,18-18 0,-1 0 16,1 0-16,-18 17 31,-18-17 110,1 0-94,34 0 109,1 0-125,0 0 0,-1 18 94,-17 0-109,18-1-16,0 72 16,-1-36-16,19 70 15,-36-52-15,17-19 0,-17 19 16,18-18-16,-18-18 15,17 18-15,-17-18 0,0-17 16,-17 35-16,17-35 16,-18-18-16,1 0 31,17-18-31,-18 18 0,0-18 16</inkml:trace>
  <inkml:trace contextRef="#ctx0" brushRef="#br0">15117 17921 0,'-18'0'47,"0"0"-47,18 18 16,-17 17-16,-1 71 16,18-18-16,0 71 15,0-71-15,18-17 0,-1-1 16,19-17-16,-1-18 15,35 18-15,-52-35 16,17-18-16</inkml:trace>
  <inkml:trace contextRef="#ctx0" brushRef="#br0">9631 18256 0,'0'18'16,"17"-18"-16,-17 18 31,0 34-15,0-16-16,0 34 15,0-34-15,0 16 16,0-34-16,0 0 0,-17-1 15,17 1 1</inkml:trace>
  <inkml:trace contextRef="#ctx0" brushRef="#br0">9402 18380 0,'-18'0'16,"36"0"-16,-54 0 0,36-18 0,36 0 16,-19 1-1,71-36-15,-52 18 16,34-18-16,-35 35 16,36-35-1,-53 36-15,17-1 16,-35 36-16,0 52 15,0-17-15,0-18 16,0 1-16,18-1 0,-1-18 16,19 19-1,-19-36-15,-17 17 0,18-17 16</inkml:trace>
  <inkml:trace contextRef="#ctx0" brushRef="#br0">5062 17868 0,'0'18'31,"0"-1"-15,0 54-1,18-53-15,-18 35 16,0 35-16,-18-35 16,18 0-16,0-18 0,0 18 15,-17-36 1,17 1-16,0 0 16,0-36-16</inkml:trace>
  <inkml:trace contextRef="#ctx0" brushRef="#br0">4851 18045 0,'0'0'15,"0"17"-15,0-34 16,35-19-1,-17 19-15,17-54 16,-17 36-16,-1 0 0,1-1 16,-1-34-1,-17 52-15,0-17 0,18 17 16,-18 36 0,35 52-1,-17-17-15,0-17 16,17-19-16,18 54 0,-18-54 15,0 36 1,-17-17-16,0-19 16</inkml:trace>
  <inkml:trace contextRef="#ctx0" brushRef="#br0">19526 8537 0,'0'-17'0,"0"34"47,18 1-31,-18 0-1,18 17-15,-18-18 16,0 1-16,17 17 15,-17 1-15,0 52 0,0-35 16,0 0-16,0 70 16,0-70-16,0 0 15,18 18-15,-18-19 0,17 107 16,1-88-16,0 105 16,-18-88-16,17 1 15,-17 16-15,36 89 16,-19-105-16,1 122 15,0-105-15,-18 0 16,17 0-16,-17 0 0,0 17 16,0 124-1,0-124-15,18 19 0,-18-19 0,0 142 16,0-142 0,17 159-16,1 18 15,0-159-15,-18 159 16,17-159-16,-17 18 15,18 141-15,-18-141 16,18 140 0,-1-157-16,1 157 15,0-140-15,-1 0 16,1-18-16,0 177 0,-1-177 16,1 176-1,-18-176-15,0 18 0,17-18 16,-17 0-16,36 124 15,-19-142-15,19 124 16,-19-123-16,1-36 0,0 18 16,-1-36-16,1 1 0,-1-1 15,1 36 1,-18-53-16,0-18 0</inkml:trace>
  <inkml:trace contextRef="#ctx0" brushRef="#br0">21643 8573 0</inkml:trace>
  <inkml:trace contextRef="#ctx0" brushRef="#br0">21643 8573 0,'18'-36'0,"-36"72"0,36-72 0,-36 36 15,0 0-15,1 0 16</inkml:trace>
  <inkml:trace contextRef="#ctx0" brushRef="#br0">21396 8625 0,'0'0'16,"-18"0"-16,1 0 0,34 0 31,36-35-31,0 18 16,0-1-16,88-17 15,-70 35-15,-18-18 0,35 36 16,-53-18-1,-17 35-15,-18-17 0,0 17 16,-18 18-16,-35 53 16,18-54-16,0 1 0,-1 0 15,19 0-15,-1-18 0,18 18 16,18-35 0,-1 0-16,19-18 0,34 0 15,-17 0-15,18-36 16,-54 36-16,1-17 15,0-1-15,-36 18 16</inkml:trace>
  <inkml:trace contextRef="#ctx0" brushRef="#br0">21537 8943 0,'18'0'15,"-36"0"-15,53-18 0,-17 1 0,17 17 16,1-18-16,52 18 16,-53-18-16,36 1 15,-36 17-15,18-36 16</inkml:trace>
  <inkml:trace contextRef="#ctx0" brushRef="#br0">22154 8132 0,'36'-36'15,"-1"36"-15,18-17 16,0-1-16,17 0 16,-34 1-16,-19 17 15,1 0-15,-36 0 16</inkml:trace>
  <inkml:trace contextRef="#ctx0" brushRef="#br0">22278 8149 0,'0'0'16,"18"71"-16,-1-36 0,-17 0 0,18 36 15,-18-36 1,17-17-16,1 35 16,-18-36-16,18 1 0,17 0 15,-17-18 1,-1 0-16,1 0 15</inkml:trace>
  <inkml:trace contextRef="#ctx0" brushRef="#br0">22560 8431 0,'18'0'16,"-1"-17"-16,1-1 16,0-17-16,-1-18 15,1 18-15,-18-1 16,0-17-16,0 18 16,0 18-16,-18-19 15,1 19-15,-1 17 31,18 17-31,0 1 16,0 0-16,0 17 0,0 35 16,0 1-1,18-36-15,-18 0 0,35 18 16,18-35 0,-35 0-16,-1-18 15,18-18-15</inkml:trace>
  <inkml:trace contextRef="#ctx0" brushRef="#br0">22807 7973 0,'35'0'15,"-17"0"1,17 0-16,1 0 15,-19 0-15,18 0 0,1 0 16,-19 0-16,1 17 16,-18 1-1,18 35 1,-1-18-16,-17 1 0,18 16 16,0 19-16,-18-36 15,0 1-15,17 16 16,-17-34-16,0 0 0,-17-1 15,-1-17 1,0 0 0,1 0-16,-1-17 15,0 17-15,1 0 16</inkml:trace>
  <inkml:trace contextRef="#ctx0" brushRef="#br0">23671 8925 0,'-17'36'0,"17"-19"16,-36 18-1,19-17-15,-36 17 16,35-17-16,1 0 0,-19-18 15,36 17-15</inkml:trace>
  <inkml:trace contextRef="#ctx0" brushRef="#br0">24624 8555 0,'0'0'15,"-35"-35"-15,-1 17 0,1 0 0,-35 18 16,17 18 0,0 0-16,0 17 0,-18 53 15,36-17-15,17 52 16,18-70-16,0 0 16,53 17-1,-18-52-15,18 0 0,0-18 0,0 0 16,-17-18-16,52-35 15,-53 18-15,-17 0 0,-18-36 16,0 36 0,-18-18-16,0 18 0,1-1 15,-19 1-15,19 35 16,17 18 0,0-1-16,17 72 15,1-54-15,17 0 0,1 0 16,-1-17-16,53 35 15,-53-18-15,18-17 16,-35-18-16,0 0 16</inkml:trace>
  <inkml:trace contextRef="#ctx0" brushRef="#br0">24694 7973 0,'18'-18'31,"17"1"-31,1-1 16,-1 18-16,-17 0 16,17-18-16,-18 18 15,-34 18 1</inkml:trace>
  <inkml:trace contextRef="#ctx0" brushRef="#br0">24765 8061 0,'18'53'15,"-36"-106"-15,53 141 0,-35-70 16,18 17-16,-18-17 0,35 35 15,-35-36-15,35 19 16,-35-19-16,18-17 16,-18 18-16,18-18 0</inkml:trace>
  <inkml:trace contextRef="#ctx0" brushRef="#br0">25047 8326 0,'18'17'16,"0"-17"-16,-18-17 0,17-1 15,1 0-15,-18 1 16,17-1-16,-17-17 0,0-18 16,0-18-1,-17 36-15,-1-36 16,1 36-16,-1 0 15,0 35-15,18 18 0,0 34 16,0-16 0,18 17-16,0 0 0,-1-18 15,1 18-15,52 17 16,-34-34-16,-19-19 0,19 1 16,-19-1-16,18-17 0,-17 0 15</inkml:trace>
  <inkml:trace contextRef="#ctx0" brushRef="#br0">25224 7973 0,'17'0'0,"1"0"16,17-18-1,-17 18-15,-1-17 16,1 17-16,0-18 16,-1 0-16,1 18 15,-18 18 1,18 17 0,-18-17-16,17 17 0,1 0 15,17 54 1,-17-54-16,-1 18 0,19 17 15,-19-34-15,-17-1 16,0-18-16,0 1 16,-17-18-1,-19-18-15,1 18 16,0-35 0,17 35-16</inkml:trace>
  <inkml:trace contextRef="#ctx0" brushRef="#br0">24871 8414 0,'17'0'16,"1"0"-1,0 0-15,-1 0 16,36-18 0</inkml:trace>
  <inkml:trace contextRef="#ctx0" brushRef="#br0">26353 8555 0,'17'0'15</inkml:trace>
  <inkml:trace contextRef="#ctx0" brushRef="#br0">26405 8978 0,'0'0'16,"18"0"-16,-18-17 15,0-1 1</inkml:trace>
  <inkml:trace contextRef="#ctx0" brushRef="#br0">27305 7973 0,'-18'35'16,"18"18"-16,-17 0 15,-1 106 1,18-71-16,0 0 0,0 0 15,18-17-15,-1 17 0,36 35 16,-17-70-16,16 0 16,-16-35-16,-19 0 15</inkml:trace>
  <inkml:trace contextRef="#ctx0" brushRef="#br0">27658 8749 0,'-18'70'16,"36"-140"-16,-36 193 0,18-87 0,0 17 15,0-36-15,0 1 16,0-36 0,18-35-1,-18 18-15,17-18 0,-17 18 16,18-18-16,0-18 15,-1 36-15,1 17 0,0 18 16,17 0-16,-17 18 16,-1 17-16,1 1 0,-18 52 15,17-53-15,1 36 16,-18-54 0,18 19-16,-1-36 15</inkml:trace>
  <inkml:trace contextRef="#ctx0" brushRef="#br0">28046 7920 0,'35'-18'15,"-70"36"-15,88-36 0,-36 1 16,19 17 0,-19 0-16,-17-18 15</inkml:trace>
  <inkml:trace contextRef="#ctx0" brushRef="#br0">27958 7990 0,'0'0'0,"0"18"0,17 35 16,-17-35-16,18 17 15,0 0-15,-18-17 0,17 17 0,18 18 16,-17-35-1,0-1-15,-1 1 0,19 0 16,-19-18-16,1 0 16</inkml:trace>
  <inkml:trace contextRef="#ctx0" brushRef="#br0">28310 8308 0,'18'-18'16,"-36"36"-16,54-36 0,-36 1 0,35-19 15,-17 1-15,-1-18 16,-17 36-16,18-19 15,-18 1-15,-18-18 16,18 35-16,-17-17 0,-1 18 16,0 17-16,1 17 15,17 1 1,-18 17-16,18 36 16,18-36-16,-1 0 0,1 0 15,17 18-15,-17-17 16,17-19-16,-17-17 0,-1 18 15,19-18 1,-19 0-16</inkml:trace>
  <inkml:trace contextRef="#ctx0" brushRef="#br0">28557 7955 0,'18'-17'16,"0"-1"-16,17 0 16,-17 18-16,-1 0 15,1-17-15,-1 17 0,-17 17 32,0 1-32,0 0 15,0 34 1,0-34-16,18 35 0,0-18 15,-1 36 1,-17-54-16,36 54 16,-36-36-16,17-17 15,1 0-15,0-18 0,-18 17 0,-18-17 16,0 0 0,-17-17-1,17 17-15,-17 0 16,17 0-16,1 0 0</inkml:trace>
  <inkml:trace contextRef="#ctx0" brushRef="#br0">29192 8908 0,'0'0'16,"0"35"-16,-17 0 0,-19 18 15,19-35-15,-1-1 16,1 19-16,-1-19 0,0 1 0,18 0 15,-17-18 1</inkml:trace>
  <inkml:trace contextRef="#ctx0" brushRef="#br0">29563 8308 0,'0'53'16,"17"-18"-16,-17 18 0,0 53 16,18-53-16,-18 17 15,18-17-15,-18-17 0,17-1 16,-17 18-1,18-36-15,0 1 16</inkml:trace>
  <inkml:trace contextRef="#ctx0" brushRef="#br0">29757 7920 0,'17'0'0,"1"0"16,-53 0-16,141 70 16,-53-34-16,-18 34 0,53 71 15,-35-52-15,-35-1 16,-1 18-16,1 70 15,-36-88-15,-17 53 16,0-70-16,-36 17 16,36-35-16,-53 18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4T22:11:18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20990 4445 0,'0'-35'16,"-17"17"-16,-1 0 15,-17-17-15,17 18 16,-17-1-16,17 18 16,-52 0-16,-1 18 15,36 17-15,-18 18 16,18-18-1,17 0-15,0 36 16,18-18-16,36 35 16,-19-53-16,54 18 15,-36-35-15,36-1 16,-36 1-16,-17-18 16,34-18-16,-34 1 15,0 17-15,-1-35 16,-17-1-16,0 19 0,0-54 15,-17 36-15,-1-53 16,0 52 0,1-34-16,17 52 15,-18-17-15,36 52 32,-1 36-17,1-35-15,35 53 16,-18-36-16,18 18 15,-35-36-15,17 36 16,-17-35-16,-1-18 0,1 35 16,0-17-1,-1-18-15</inkml:trace>
  <inkml:trace contextRef="#ctx0" brushRef="#br0">21484 4374 0,'18'0'31,"17"0"-15,0 0-16,18 0 16,-17 0-16,-1-17 15,-18 17-15,1 17 16,-18 1-16,-18 0 15</inkml:trace>
  <inkml:trace contextRef="#ctx0" brushRef="#br0">21519 4586 0,'18'18'16,"17"-18"-16,18-18 15,-17 18-15,-19 0 16,18-18-16,-17 18 0,0 0 16</inkml:trace>
  <inkml:trace contextRef="#ctx0" brushRef="#br0">21890 4128 0,'53'-18'16,"-18"18"-16,36-18 15,17 36 1,-53 0-16,0 17 16,-17 0-16,-18 36 15,0-36-15,-35 53 16,17-53-16,-35 18 16,36-17-16,-1-1 15,0-18-15,18 19 16,0-19-16,36 19 15,-19-36 1,18 17-16,1-17 0,34 18 16,-52-18-16,17 0 15,-17 0-15,-18 18 16</inkml:trace>
  <inkml:trace contextRef="#ctx0" brushRef="#br0">26476 3951 0,'0'-18'0,"0"1"15,-18-1-15,18 1 16,-17-1-16,-1 18 15,0-18-15,1 18 16,-1 0-16,-17 53 16,17-18-16,18 54 15,0-36-15,18 52 16,17-52-16,18 36 16,-35-54-16,17 18 15,-17-36 1,17 1-16,-35 0 15,-18-1 1,-35-17-16,18 0 16,-35-17-16</inkml:trace>
  <inkml:trace contextRef="#ctx0" brushRef="#br0">26211 4427 0,'18'-17'15,"53"17"-15,-18-18 16,35 0-1,-53 18-15,18-17 0,-18 17 16,0-18-16,-17 18 16</inkml:trace>
  <inkml:trace contextRef="#ctx0" brushRef="#br0">26776 3845 0,'-18'0'15,"1"0"1,17 53-16,0-18 15,17 54-15,18 52 16,-17-53 0,17 0-1,-17-53-15,0-17 16,-1 17-16,1-17 0,0-18 0,17 0 16</inkml:trace>
  <inkml:trace contextRef="#ctx0" brushRef="#br0">27111 4233 0,'-35'-17'15,"17"-1"1,-17 0 0,35 36-16,-35 35 15,35-35-15,17 35 16,18-18-16,1 0 15,-1-35-15,18 18 16,-35-36-16,-1 18 16,1-18-16,-18 1 15,-18-18 1,1 17-16,-1 0 0,0 1 16,18 34-1,18 19 1,0-19-16,17 1 15,0-1-15,-17 1 16,35 0 0,-18-18-16,-17 0 15</inkml:trace>
  <inkml:trace contextRef="#ctx0" brushRef="#br0">27287 3757 0,'36'35'16,"17"18"0,-18-17-16,0 16 0,36 107 15,-36-18 1,-35-88-16,0 35 15,0-35-15,-35 0 16,35-35 0,-18-18-16</inkml:trace>
  <inkml:trace contextRef="#ctx0" brushRef="#br0">27834 4128 0,'53'0'0,"0"-18"16,18 0 0,-19 1-1,-34 17 1</inkml:trace>
  <inkml:trace contextRef="#ctx0" brushRef="#br0">27887 4269 0,'53'0'16,"-18"0"-16,-17 0 15,17 0-15,18 0 16,-35-18-16</inkml:trace>
  <inkml:trace contextRef="#ctx0" brushRef="#br0">28416 3898 0,'0'18'15,"0"17"1,-17-17-16,17 17 15,17 0-15,-17-17 0,18 0 16,0-1-16,17 19 16,0-36-16,-17 17 0,17-17 15,0 0-15,18 0 16,-18 0-16,18-17 16,-35-1-16,0 18 15,-18-18-15,-18 18 47</inkml:trace>
  <inkml:trace contextRef="#ctx0" brushRef="#br0">28593 4004 0,'17'71'15,"-17"-18"-15,36 17 16,-36-35-16,17 18 0,1 18 16,-18-36-16,17 0 15,-17-17-15,0 17 16,-17-17-16</inkml:trace>
  <inkml:trace contextRef="#ctx0" brushRef="#br0">20920 5627 0,'-18'-35'0,"0"17"15,-17 0-15,0 1 16,0 17-16,-1 0 16,-34 17-16,17 19 15,18-1-15,17 0 16,0 36-16,18-36 15,18-17-15,70 52 16,-17-70 0,-18 0-16,17-35 15,-35 17-15,-17 1 16,0-19-16,-18 19 16,-18-36-16,0 53 15,-17-18 1,18 18-16,-1 0 15,18 18-15,18 35 16,-1-18-16,36 35 16,-35-52-16,52 17 15,-34-35-15,-1 18 0,-18-18 16</inkml:trace>
  <inkml:trace contextRef="#ctx0" brushRef="#br0">21361 5539 0,'17'0'16,"36"0"0,-17 0-16,-19 0 0,36 0 15,-35 0-15,-1 0 16</inkml:trace>
  <inkml:trace contextRef="#ctx0" brushRef="#br0">21396 5733 0,'18'17'16,"17"-17"-16,35 0 15,19-17 1,-36-1-16,-36 0 16</inkml:trace>
  <inkml:trace contextRef="#ctx0" brushRef="#br0">21908 5380 0,'-18'0'16,"36"-18"-1,-1 18-15,71 18 16,-35 0 0,-35-1-16,17 1 15,-17 17 1,-18 18-16,-18-35 0,-35 35 16,36-18-16,-36 18 15,53-36 1,-18 1-16,18 17 15,18-17-15,35 0 16,-18-18-16,18 0 16,-18 0-16,18 0 15,-35 0-15,-1 0 16</inkml:trace>
  <inkml:trace contextRef="#ctx0" brushRef="#br0">22454 5627 0,'18'0'16,"0"0"0,-18-18-16,17 18 15,1 0-15</inkml:trace>
  <inkml:trace contextRef="#ctx0" brushRef="#br0">22807 5503 0,'-18'0'0,"1"18"16,-1 0-1,18-1-15,0 1 0,-17 35 16,34-18-16,18 18 16,1-53-16,17 18 15,-36-18-15,54 0 16,-54 0-16,36-53 16,-35 35-16,0-35 15,-18 36-15,-18-36 16,0 35-16,-35-17 15,36 35-15,-1-18 16,-17 18-16,17 0 16,1 18-16,17-1 15</inkml:trace>
  <inkml:trace contextRef="#ctx0" brushRef="#br0">23266 5556 0,'-18'-17'16,"18"34"-16,0 1 15,0 0-15,0-1 0,0 36 16,18-35-1,-1-1-15,19 19 16,17-36-16,-36 0 16,1 0-16,17 0 15,-17-18-15,-1 0 0,1-35 16,-18 36 0,0-1-16,0 1 15,-18-1-15,-17 0 0,17 1 0,-52-1 16,35 0-16,17 18 15,18 18-15,-18-18 16,18 18-16,18-18 0,0 17 0,-1-17 16</inkml:trace>
  <inkml:trace contextRef="#ctx0" brushRef="#br0">23795 5362 0,'0'18'16,"18"17"-1,-18-17-15,17 17 16,1 36 0,-1-36-16,-17 18 0,18-18 15,-18 0-15,18 54 16,-18-72-16,17 18 0,-17-17 16</inkml:trace>
  <inkml:trace contextRef="#ctx0" brushRef="#br0">26229 5327 0,'0'-18'15,"0"1"-15,0-1 16,0 0-16,-35 1 16,35-1-16,-36 0 15,19 18 1,-36 18-16,35 0 15,-17 17 1,35 0-16,0 54 0,18-54 16,17 53-1,-17-53-15,34 36 16,-34-54-16,0 19 16,-18-19-16,-18 1 15,-35-36 1</inkml:trace>
  <inkml:trace contextRef="#ctx0" brushRef="#br0">25912 5627 0,'35'0'15,"18"-18"1,53-17-16,-71 35 16,18-18-16,-18 1 0,36 17 15</inkml:trace>
  <inkml:trace contextRef="#ctx0" brushRef="#br0">26476 5168 0,'-18'35'0,"1"18"15,17 36 1,17-1 0,1 0-16,0-35 15,17 17-15,18-17 16,-18-35-16,-17 0 15,17-18-15</inkml:trace>
  <inkml:trace contextRef="#ctx0" brushRef="#br0">26793 5486 0,'-35'0'0,"18"0"15,-1 0-15,0 17 16,18 1-16,-17 0 0,17 35 16,17-36-16,-17 1 0,18-1 15,35 1-15,-36 0 16,19-18-16,-19-18 0,1 0 16,-18 1-1,0-18 1,-18 17-16,18 0 15,0 36 1,36-18 0,-19 18-1,1-18-15,35 17 16,-35 1-16,-1-18 0,18 0 16,-35 17-16,18-17 15</inkml:trace>
  <inkml:trace contextRef="#ctx0" brushRef="#br0">27023 5098 0,'53'53'16,"0"35"-1,-18-53-15,18 71 16,-18 0 0,-17-36-16,-18 54 15,-18-71-15,18 35 16,-18-53-16,1 18 16</inkml:trace>
  <inkml:trace contextRef="#ctx0" brushRef="#br0">27552 5450 0,'0'-17'62,"-18"17"17,18-18 14,18 1-77,0-1 0,-1-17-1,1 17-15,0 0 16,-18 1-16,17 17 0,1 0 47,-18 17-32,17 1 1,-17 0-16,18-18 16,-18 17-16,18 1 15,-18 0-15,17-1 16,1-17 15,-18-17-31,18 17 16,-1-18-1,-17 0-15,18 1 0,0-1 16,-18 0-16</inkml:trace>
  <inkml:trace contextRef="#ctx0" brushRef="#br0">27570 5627 0,'17'0'31,"1"-18"-16,0 1-15,-1-1 16,1 18 0,-1-18-16,1 36 31,-18 0-31,18-1 16,-1 1-16,1-1 15,17-17-15,-17 0 16,0 0-16,-1 0 0,1-17 15,-18-1-15,0-17 16,0 17 0,0 1-1,0-1-15</inkml:trace>
  <inkml:trace contextRef="#ctx0" brushRef="#br0">28258 5203 0,'-18'-17'16,"0"17"0,1 17-16,-1 19 15,18-19-15,0 36 16,0-35 0,0 0-16,35 17 15,1-17-15,16-18 16,-16 0-16,17-18 15,-18 18-15,0-18 16,-35 1-16,18 17 16,-36 0-16</inkml:trace>
  <inkml:trace contextRef="#ctx0" brushRef="#br0">28381 5256 0,'0'71'15,"0"-36"-15,0 53 16,0-52-16,0-1 0,18 0 16,-18 1-16,17-19 0,1 36 15,0-35 1</inkml:trace>
  <inkml:trace contextRef="#ctx0" brushRef="#br0">28681 5433 0,'17'0'47,"-17"17"-32,0-34-15</inkml:trace>
  <inkml:trace contextRef="#ctx0" brushRef="#br0">29034 5309 0,'0'-17'16,"-18"17"-1,0 0 1,-17 35-16,35 0 16,-18-17-16,18 35 15,18-18-15,0-17 0,17 17 16,-17-17-16,17-18 15,18 0 1,-18-18-16,18-17 16,-18-18-16,-35 35 15,18-17-15,-18 17 16,-18-17-16,-17 0 16,17 17-16,-17 0 15,0 18-15,17 0 16,18 18-1</inkml:trace>
  <inkml:trace contextRef="#ctx0" brushRef="#br0">29475 5292 0,'-18'0'0,"0"35"15,18-17-15,0 17 16,18 18-1,-18-18-15,35 0 16,-17-17-16,35 17 16,-36-35-16,19 0 15,-19 0-15,1-17 0,17-1 16,-17-17-16,0 17 16,-18-17-16,0 0 15,0-1-15,-18 19 0,0-1 16,1 0-16,-1 1 15,-17-1-15,17 18 16,18 18 0</inkml:trace>
  <inkml:trace contextRef="#ctx0" brushRef="#br0">29951 5186 0,'17'-18'0,"-34"36"15,17 17 1,0 18 0,0-35-16,17 17 15,19 0 1,17-35-1,-36 0-15,54 0 16,-36 0-16,0-17 16,1 17-16,17-18 0,-36 18 15,19-18 1,-36 1-16,-18 17 16</inkml:trace>
  <inkml:trace contextRef="#ctx0" brushRef="#br0">30163 5239 0,'17'70'0,"1"-17"16,-1 18-1,1-36-15,0-17 0,-1 35 16,1-36 0,-18 1-16,0 0 0</inkml:trace>
  <inkml:trace contextRef="#ctx0" brushRef="#br0">28716 6227 0,'-18'-18'15,"18"36"-15,-35-1 16,35 1-16,-35 17 15,35-17-15,0 52 16,0-52-16,18 52 16,-18-34-16,17-1 15,1-17-15,-1 17 0,36 0 16,-35-17 0,0 0-16,-1-18 15,19-18-15</inkml:trace>
  <inkml:trace contextRef="#ctx0" brushRef="#br0">29087 6315 0,'0'17'62,"-18"1"-46,18 0-16,-18-1 16,1 1-16,17 0 15,0-1-15,17 1 16,1-1-16,35-17 15,-36 0-15,19 0 16,-19 0-16,19 0 0,17-17 16,-36 17-16,1 0 15,-1-18-15,1 18 16,-18-17-16</inkml:trace>
  <inkml:trace contextRef="#ctx0" brushRef="#br0">29298 6315 0,'0'53'15,"0"-36"-15,0 19 0,18 52 16,-18-53-1,17 0-15,19 18 16,-19-35-16,1 0 0,17-1 16</inkml:trace>
  <inkml:trace contextRef="#ctx0" brushRef="#br0">29686 6491 0,'18'0'16,"-18"18"15</inkml:trace>
  <inkml:trace contextRef="#ctx0" brushRef="#br0">30004 6350 0,'0'-18'16,"-18"18"0,0 0-16,1 18 15,-18 35 1,35-35-16,0-1 16,0 18-16,17-17 0,18 17 15,-17-17 1,0-18-16,35 18 15,-18-36-15,-17 18 0,-1 0 16,1-35-16,-18 17 16,0-17-16,0 17 15,-18 1-15,1-1 16,-36-17-16,17 17 16,19 18-16,-1 0 15,18 35-15</inkml:trace>
  <inkml:trace contextRef="#ctx0" brushRef="#br0">30357 6385 0,'-18'0'15,"18"18"1,-18 0-16,18-1 0,-17 1 16,17-1-16,0 54 15,17-53-15,1-1 0,0 1 16,17 0-16,18-18 15,-18 0-15,-17 0 16,17-18-16,-17 0 0,-18-17 16,0 17-16,0-17 15,-36 0-15,1 0 16,0 17-16,-18 0 16,18 18-16,17 0 0,-17 18 15</inkml:trace>
  <inkml:trace contextRef="#ctx0" brushRef="#br0">30833 6297 0,'-18'18'32,"1"-18"-32,17 17 0,-18 1 15,18 0-15,-18-1 0,18 1 16,0 0-16,18-1 15,0-17 1,17 18-16,-18-18 16,19 0-16,-19 0 15,1-18-15,0 18 16,-1 0-16,-34 0 31</inkml:trace>
  <inkml:trace contextRef="#ctx0" brushRef="#br0">30939 6332 0,'0'36'16,"17"17"-16,-17-1 15,18 1 1,0-17-16,-1-19 16,-17 1-1</inkml:trace>
  <inkml:trace contextRef="#ctx0" brushRef="#br0">31415 6368 0,'-18'-18'16,"1"18"-1,-1 0 1,-17 18-16,17-1 16,0 1-1,18 0-15,0 17 0,0-18 16,0 1-16,18 0 0,0-1 15,17 19-15,-17-19 16,35-17-16,-36 18 16,18-36-16,-17 18 15,0-35 1,-18 17-16,0-17 16,-18 17-16,0-17 15,1 18-15,-18-1 16,17 0-16,0 18 0,18-17 15,-17 17-15</inkml:trace>
  <inkml:trace contextRef="#ctx0" brushRef="#br0">31697 6403 0,'-18'0'16,"1"35"-1,-1 0 1,18 1-16,35-1 16,1 0-16,-1 1 15,0-36-15,18 0 16,-35-18-16,-1 0 15,1 1-15,0-19 16,-18 1-16,-18 0 16,0 17-16,-17-17 15,18 17-15,-36 18 16,35 0-16,0 0 16,1 0-16</inkml:trace>
  <inkml:trace contextRef="#ctx0" brushRef="#br0">32050 6421 0,'0'17'31,"-18"1"-31,18 17 16,0-17-16,18 17 15,-18-17-15,35 17 16,-17-17-16,-1-1 16,-17 1-16,18-18 15,-18-18 16,-18 18-15,18-17-16,-17 17 16,34 0-1,1-18 1,0 18 0,-18-18-1,0 1 1,17 17 31,1 0-16,-36 0 0</inkml:trace>
  <inkml:trace contextRef="#ctx0" brushRef="#br0">32015 6315 0,'17'0'15,"-17"35"1,18-35-16,-18 18 16,18 17-16,-18-17 15,17 17-15,1 18 16,-1-36-16,-17 19 0,18 17 15,-18-18 1,0 0-16,18-17 16,-18-1-16,-18-17 15,18-17 1,0-1-16,0-17 16,0 17-16,-18 1 15,18-19-15,-17 19 16,-1-19-16,18 19 0,-17-19 15,-1 19 1,18-1 0,0 1-16,18 34 47,-1 18-32,-17-17 1,0 0-16,18 35 0,-1-36 15,1 19 1,-18-19-16,0 1 16,0 0-16,-18-18 15</inkml:trace>
  <inkml:trace contextRef="#ctx0" brushRef="#br0">32156 6297 0,'0'-18'16,"17"18"-16,19 18 15,-1-18-15,-17 18 0,52 17 16,-52 0-16,17 18 16,-17-18-16,17 36 15,-35-36-15,0 36 16,0-36-16,-35 18 16,35-35-1,-36 17-15,19-35 16</inkml:trace>
  <inkml:trace contextRef="#ctx0" brushRef="#br0">9613 14728 0,'0'-17'32,"0"34"46,0 1-63,18 0-15,-18 17 16,0 36-16,0-18 16,17 17-1,-17-35-15,0 36 16,18-36-16,-18-17 0,0 35 15,0-36 1,18-17-16</inkml:trace>
  <inkml:trace contextRef="#ctx0" brushRef="#br0">9490 15487 0,'0'0'0,"-18"0"16,18-18 15,18 18-15,-1 18-1,1-18-15,17 18 16,1-1-16,-1 19 16,-18-19-1,1 18 1,-18-17-16,0 0 0,0 17 16,-18-17-1,1-1-15,-1 1 0,18 0 0,-17-1 16,-19 1-1,19-1-15,-1 1 16,18 0-16,35-18 16,-17 17-1,17-17-15,-17 0 0,-1 0 0,19 0 16,-19 18-16,1-18 16,0 0-16,-1 0 0</inkml:trace>
  <inkml:trace contextRef="#ctx0" brushRef="#br0">9648 14711 0,'0'-18'0,"0"1"31,0-1-15,-17 0-1,17 1 1</inkml:trace>
  <inkml:trace contextRef="#ctx0" brushRef="#br0">9648 14305 0,'0'-35'0,"-17"0"16,17-18 0,0 35-16,0-17 15</inkml:trace>
  <inkml:trace contextRef="#ctx0" brushRef="#br0">9666 13705 0,'-18'-52'16,"18"34"-16,0-17 0,0-36 15,0 18 1,0 18-16</inkml:trace>
  <inkml:trace contextRef="#ctx0" brushRef="#br0">9631 12894 0,'0'-71'16,"0"19"-16,0 34 16,0-35-16,0 35 15</inkml:trace>
  <inkml:trace contextRef="#ctx0" brushRef="#br0">9631 12206 0,'0'-35'16,"0"0"-1,0 17 1</inkml:trace>
  <inkml:trace contextRef="#ctx0" brushRef="#br0">9613 11183 0,'0'-18'16,"0"-34"-16,0 34 15,0-17-15,0 17 16,0 0-16,0 1 16,0-1-1,-17 0 1</inkml:trace>
  <inkml:trace contextRef="#ctx0" brushRef="#br0">9525 10971 0,'-18'0'0,"1"0"16,-1 18-1,0-18 1,1 0-16,-1 18 15,1-18-15,-1 0 16,0 0-16</inkml:trace>
  <inkml:trace contextRef="#ctx0" brushRef="#br0">8996 11024 0,'-53'0'15,"18"18"-15,-54 0 16,54-18 0</inkml:trace>
  <inkml:trace contextRef="#ctx0" brushRef="#br0">8220 10918 0,'-18'0'0,"0"-17"0,-17 17 16,18 0 0</inkml:trace>
  <inkml:trace contextRef="#ctx0" brushRef="#br0">8079 10901 0,'-36'0'0,"72"0"15,-89 0-15,17 0 0,-34 17 16,35-17-16,-36 0 15,36 0-15,-1 0 16</inkml:trace>
  <inkml:trace contextRef="#ctx0" brushRef="#br0">7285 10848 0,'-18'0'0,"18"-18"15,0 1-15,-17 17 16,-1 0-16,-17 0 16,17 0-16,-17 17 15,-1 1-15,-16 0 16</inkml:trace>
  <inkml:trace contextRef="#ctx0" brushRef="#br0">6579 10918 0,'-17'0'15,"-19"-17"1,1 17-16,17-18 16,1 18-16,-36 0 15,-18 0-15,54 18 16,-71-18-1,52 17-15,1-17 0,-53 0 16,53 0-16,-1 0 16</inkml:trace>
  <inkml:trace contextRef="#ctx0" brushRef="#br0">4798 10954 0,'-18'-18'15,"18"0"1</inkml:trace>
  <inkml:trace contextRef="#ctx0" brushRef="#br0">4604 11007 0,'-18'0'15,"0"0"-15,1 0 16,-1 0 0,-17 0-16,17 0 15,1 0-15,-1 17 0,0-17 16,-17 18 0,17 0-16,1-18 0</inkml:trace>
  <inkml:trace contextRef="#ctx0" brushRef="#br0">4092 11113 0,'-17'0'0</inkml:trace>
  <inkml:trace contextRef="#ctx0" brushRef="#br0">3951 11165 0,'0'0'0,"-18"0"0,1-17 15,-1 17 1,1-18-16,-1 18 16,0 18-16</inkml:trace>
  <inkml:trace contextRef="#ctx0" brushRef="#br0">3722 11254 0,'0'-18'16,"0"0"-16</inkml:trace>
  <inkml:trace contextRef="#ctx0" brushRef="#br0">3069 10813 0,'18'-18'15,"-18"0"-15,0 36 32,-18-18-32,1 18 15,17 17-15,-18 0 16,0 0-16,1 1 0,-19 52 15,36-35-15,0 0 16,0-36-16,36 19 16,-19-36-16,36 17 15,-18-17-15,36 0 16,-36-17-16,18-1 16,-35 18-1,-1 0-15</inkml:trace>
  <inkml:trace contextRef="#ctx0" brushRef="#br0">3228 11060 0,'-18'70'15,"18"36"-15,-17 0 16,17-53-16,0 53 16,0-71-1</inkml:trace>
  <inkml:trace contextRef="#ctx0" brushRef="#br0">3316 11624 0,'-18'0'15,"18"35"1,0 18 0,0-17-16,0 69 15,0-52-15,18 18 16,-18 17-16,18 0 0,-1 124 16,-17-89-16,0 1 15,18 123 1,0-124-16,-18 1 0,17-18 0,1 88 15,-18-106 1,0 0-16,18 0 0,-18-17 16,17 70-16,-17-88 15,36 17-15,-36-34 16,17-1-16,1 0 16,-18-17-1</inkml:trace>
  <inkml:trace contextRef="#ctx0" brushRef="#br0">3457 13917 0,'0'18'15,"-17"17"-15,17 36 16,0-36-16,17 18 15,-17 53 1,18-53-16,-18 70 16,0-70-16,0 17 15,0 1-15,0 0 0,-18 52 16,18-70-16,0 18 16,0-54-16,18-17 15,0 0-15</inkml:trace>
  <inkml:trace contextRef="#ctx0" brushRef="#br0">3228 14799 0,'18'71'15,"-1"-54"-15,18 36 16,-17-35-16,0-1 16,17-17-16,-17 0 0,17 0 15,0-35-15,-17 18 16,0-54-16,-1 18 16,-17 18-16</inkml:trace>
  <inkml:trace contextRef="#ctx0" brushRef="#br0">3087 11942 0,'-18'0'16,"1"0"-1,17 17 1,-18-17-16,36-17 16,-1 17-16,1-36 0,-1 1 0,1 0 15,17-1-15,18-69 16,-35 69-16,0-17 16,-1-17-16,1 52 15,-18 1-15,17 34 16,-17 1-16,36 70 15,17 0 1,-18-52-16,0-1 16,18-18-16,-18-17 0</inkml:trace>
  <inkml:trace contextRef="#ctx0" brushRef="#br0">4110 15505 0,'18'17'16,"17"-17"-1,0 0 1,0 0-16,18 0 0,71 0 16,-54 0-16,18 0 15,107-17-15,-90-1 16,19 18-16,140-18 15,-140 18-15,-1 0 0,142 18 16,-124 0 0,141-1-16,-123 1 15,123 0-15,-141-18 16,106 0 0,-123-18-16,70 0 0,-106 1 15,88-1 1,-87 18-16,69-35 15,-87 35-15,70-18 16,-70 18-16,-19 0 0,1 0 16,-17 0-16,-1 0 15,0 0-15,0 0 0,18 0 16,-17 0-16,17 0 16,-36 0-16,54 0 15,-54 0-15,54 0 16,-53 0-16,35 0 15,-18 0-15,0 0 16,-17 0-16,17 0 16</inkml:trace>
  <inkml:trace contextRef="#ctx0" brushRef="#br0">8573 15117 0,'17'17'16,"1"1"-16,35-1 15,-36 1-15,19 0 0,34 17 16,-35-17-16,18 35 15,-35-18 1,0-18-16,-1 1 0,1 17 16,-18-17-16,18-18 0,-18 18 15,0-1 1,-36-17-16,19 0 16,-19 18-1,19-18-15,-19 18 16,19-18-16,-18 17 15,17-17-15</inkml:trace>
  <inkml:trace contextRef="#ctx0" brushRef="#br0">4357 15240 0,'0'-18'15,"-71"18"1,36 18-16,-71 53 16,53-36-1,0 0-15,-35 36 16,53-36-16,-18 36 15,53-36-15,0-18 0,0 1 16,35 17-16,0-17 0,1 17 16,17-17-16,17 0 0,-17 17 15,18-18 1</inkml:trace>
  <inkml:trace contextRef="#ctx0" brushRef="#br0">10354 14781 0,'0'-17'15,"-18"17"1,18-18 15,0 36 32,0-1-48,0 19-15,0-19 16,0 36 0,0-17-16,0-19 0,0 18 0,18 36 15,-18-53-15,0-1 16,18 1-16,-18 0 15,0-1-15,17-17 16,-17 18-16,0-1 31</inkml:trace>
  <inkml:trace contextRef="#ctx0" brushRef="#br0">10213 15469 0,'-18'0'16,"1"0"-1,34-17 1,19 17-1,-1 0-15,0 0 16,-17 0-16,-1 35 16,1-17-16,-18-1 15,0 1-15,-18 17 16,-17 0-16,17 1 16,1-19-16,-1 19 15,1-19-15,17 1 0,0 0 16,17-18-16,18 0 15,-17 0 1,0 0-16,-1 0 16,1 0-16,0 0 0,-1 0 15</inkml:trace>
  <inkml:trace contextRef="#ctx0" brushRef="#br0">10548 15575 0,'0'18'16,"18"-18"0,-1 17-1,1-17 1</inkml:trace>
  <inkml:trace contextRef="#ctx0" brushRef="#br0">10742 15505 0,'-18'0'16,"18"17"-1,0 1-15,0 0 16,0 17-16,0-18 0,18 19 0,-18-1 16,35 0-1,-35 1-15,18-36 0,0 17 16,17-17 0,-17 0-16,-1-17 0,1-1 15,-1-17-15,-17-1 16,0 19-16,-17-1 0,-1 0 15,1 1 1,-1 17-16,-17 0 16,17 0-16</inkml:trace>
  <inkml:trace contextRef="#ctx0" brushRef="#br0">11007 15540 0,'0'18'16,"0"-1"-16,17 1 16,1 17-16,0-17 15,17 17-15,-17-17 16,17-18-16,-18 0 15,19 0 1,-19-18-16,-17-17 16,0 17-16,0 0 15,-17 1-15,-19-18 16,19 35-16,-1-18 16,1 18-16,34 0 31</inkml:trace>
  <inkml:trace contextRef="#ctx0" brushRef="#br0">11359 15416 0,'-17'18'32,"17"0"-17,0-1-15,0 1 16,0 0-16,17 35 16,-17-36-16,0 1 15,18 17-15,-18 0 16,0-17-16,0 0 0,18-1 15</inkml:trace>
  <inkml:trace contextRef="#ctx0" brushRef="#br0">10354 14605 0,'-18'0'0,"18"-18"16,0 1-1,0-1 1,0 0-16,0 1 16,-17-1-16,17-17 15,0 17-15,0-17 16,0 17-16</inkml:trace>
  <inkml:trace contextRef="#ctx0" brushRef="#br0">10336 14235 0,'0'-36'15,"0"19"-15,0-1 16,0 0-16,0-17 16,0 17-16,0 1 0,0-18 15,0 17-15,0 0 16,0-35-16</inkml:trace>
  <inkml:trace contextRef="#ctx0" brushRef="#br0">10319 13723 0,'0'-35'16,"0"0"-1,0-1-15,0 1 0,0-18 16,17 18-1,-17 17-15,0 0 16,0-17-16,0 0 16,0 17-16,0 1 15,0-36 1,0 35-16,0-17 0,0 0 16,0-1-1,0 19-15,0-19 16,0 19-16,0-19 15,0 19-15,0-36 16,18 35-16,-18-35 16,0 36-16,0-36 15,0 35-15,0-35 16,0 36-16,-18-19 16,18 19-16,0-36 15,-17 35-15,17-17 16</inkml:trace>
  <inkml:trace contextRef="#ctx0" brushRef="#br0">10319 12365 0,'0'-53'16,"0"35"-16,-18-35 16,18 18-1,0 0-15,0 0 16</inkml:trace>
  <inkml:trace contextRef="#ctx0" brushRef="#br0">10283 11906 0,'0'-35'16,"0"0"-1,0 17-15,0-17 16,0 17-16,0-17 15,0 0-15,0 17 16</inkml:trace>
  <inkml:trace contextRef="#ctx0" brushRef="#br0">10266 11359 0,'-18'-52'0,"18"16"16,0-17-1,0 36-15,0-19 0,0 19 0,0-36 16,0 35 0,0-17-16,18-18 15</inkml:trace>
  <inkml:trace contextRef="#ctx0" brushRef="#br0">10266 10248 0,'17'-53'15,"1"-17"1,-18 52-16,0-17 0,0-18 16,-18 35-16,18-17 15,-17 17-15,17 1 16,-18-1 0,36 18-1,-18-18 1</inkml:trace>
  <inkml:trace contextRef="#ctx0" brushRef="#br0">10089 9895 0,'-17'0'16,"-1"0"-1,-17 0-15,17 0 16,-17 0 0,17 0-16,-17 0 15,17-17-15,-17 17 16,18 0-16,-19 0 0,19-18 0,-19 18 16,19 0-1,-19 0 1,19 0-16,-19 0 0,1-17 15,0 17-15,17 0 16,-35 0-16,18 0 16,0 0-16,-18 0 15,0 0-15,18 0 0,-1 0 16,-16 17-16,-37-17 16,54 0-16,-18 18 0,18-18 15,-18 0-15,18 0 16,-18 0-16,17 0 0,1 0 15,0 0-15,-36 0 16,1 0-16,35 0 16,-36-18-16,53 18 15,-17 0-15,17-17 16</inkml:trace>
  <inkml:trace contextRef="#ctx0" brushRef="#br0">7973 9807 0,'-35'0'16</inkml:trace>
  <inkml:trace contextRef="#ctx0" brushRef="#br0">6862 9737 0,'-36'-18'16,"-34"18"-16,34-18 15,1 18-15</inkml:trace>
  <inkml:trace contextRef="#ctx0" brushRef="#br0">5627 9666 0,'-71'-18'15,"18"1"1,0-1 0,36 18-16</inkml:trace>
  <inkml:trace contextRef="#ctx0" brushRef="#br0">4868 9631 0,'-35'-18'0,"17"18"16,1-17-16,-1-1 15,1 18-15,-36-18 16,35 18-16,-17 0 0,-1 0 16,1 18-1</inkml:trace>
  <inkml:trace contextRef="#ctx0" brushRef="#br0">3969 9701 0,'-36'-17'15,"19"17"1,-1-18-16,1 0 16,-1 1-1,0 17 1,18 17 15,-17-17-31,17 18 16</inkml:trace>
  <inkml:trace contextRef="#ctx0" brushRef="#br0">2152 9490 0,'-18'0'16,"-17"35"0,17-17-1,-35 17-15,36 0 16,-1-17-16,-17 35 16,17-36-16,18 1 0,18 17 15,17-17 1,-17 0-16,17-18 15,-17 17-15,52-17 16,-34 0-16,17 0 16,-36 0-16,1 0 0</inkml:trace>
  <inkml:trace contextRef="#ctx0" brushRef="#br0">2223 9596 0,'0'35'15,"0"0"-15,-18 53 16,18 1 0,0-37-16,0 19 15,0-53-15,18 35 16,-1-36-16,1-17 15</inkml:trace>
  <inkml:trace contextRef="#ctx0" brushRef="#br0">2417 9895 0,'17'0'47,"1"-17"-32</inkml:trace>
  <inkml:trace contextRef="#ctx0" brushRef="#br0">2628 9666 0,'-35'35'16,"17"18"-1,18-17-15,0 34 16,18-35-16,0-17 0,34 17 16,-16-35-1,-19 0-15,36-17 16,-17-1-16,-19-17 16,1 0-16,-18-18 15,-18 35-15,1-17 16,-1 17-16,0 18 15,-17-18-15,17 18 0,-35 0 16,53 18 0,18 0-1</inkml:trace>
  <inkml:trace contextRef="#ctx0" brushRef="#br0">2999 9666 0,'0'18'15,"-18"-1"-15,18 1 16,0 0-16,0 17 15,0-17-15,0 35 16,18-36-16,-1 18 16,1-35-16,0 0 0,-1 0 15,1 0-15,17-17 16,-17-1-16,-18 1 16,17-1-16,-17 0 15,-17-17-15,-1 17 16,-17-17-16,17 17 15,1 1 1,17-1 0</inkml:trace>
  <inkml:trace contextRef="#ctx0" brushRef="#br0">3228 9578 0,'0'18'16,"0"-1"-1,0 18-15,0-17 16,0 0-16,0-1 0,35 19 16,-17-36-16,-1 17 15,1-17-15,0 0 16,-1 0-16,36-35 15,-35 0 1,-18 17-16</inkml:trace>
  <inkml:trace contextRef="#ctx0" brushRef="#br0">3387 9596 0,'0'70'16,"0"-35"-16,0 54 16,0-36-16,0-1 15,0-16-15,0-1 0,0 36 16</inkml:trace>
  <inkml:trace contextRef="#ctx0" brushRef="#br1">10195 9913 0,'0'-18'15,"18"18"1,-18-17 0,18 17-16,-1 0 15,1 0 1,-18 17 62,0 1-47,-18 0-15,1-1-16,-19 19 15,19-1-15,-1 0 16,-35 18-16,18-18 16,0 36-16,17-36 15,-17 18 1,17-35-16,0 35 16,18-36-16,-17 19 15,17-19-15,-18 19 16,18-19-16,-18 18 15,1-17-15,-18 17 16,17 1-16,0-1 16,1-17-16,-1-1 15,18 1-15,0-1 0,-18 1 16,18 0-16,0-1 0,-17 1 16,17 0-16,0 17 15,-18-17 1,18-1-1,-18 1-15,18-1 16,-17 19 0,17-19-16,-18-17 62,18 18-46,0 0-16,-18-18 15,36 0 32,-18 17-31,0 1 0,18-18 46,-1-18-46,-17 1-16,18-19 15,-18 19 1,18-19-16,-1 1 16,-17 18-16,36-36 15,-19 35-15,19-53 16,-19 36-16,18-35 15,-17 52-15,17-53 16,-17 36-16,17-35 16,-17 34-16,0 1 15,17-36-15,-18 36 16,1 0-16,17-36 16,-17 36-16,-18 0 0,18 0 15,-1-1-15,-17 1 16,18 17-16,-18 1 15,18 17-15,-18-18 16,0 36 62,0-1-62,-18 1-16,0 17 15,18-17 1,-17 0-16,-1 34 16,0-34-16,1 17 0,-1 1 15,0-19-15,-17 54 16,35-36-16,-35 0 0,17 1 16,-17 34-1,17-34-15,1-19 0,17 18 16,-36 18-16,19-35 15,17 0-15,-18-1 0,1 19 16,17-19-16,0 1 16,-18-1-1,0 1 1,18 0-16,-17-1 0,-1 1 16,18 0-16,-18 17 31,1-17-31,17 17 15,0-18 1,-18 1-16,18 0 16,0-1-1</inkml:trace>
  <inkml:trace contextRef="#ctx0" brushRef="#br1">9754 10901 0,'18'0'15,"0"-18"1,-18 36-1,-18-1-15,18 1 16,-18 17 0,1 1-1,-1-1 1,-17 0-16,17-35 16,0 36-16,1-1 15,-1-18-15,18 1 16,18-18-1,-18-18 1,0 1 0</inkml:trace>
  <inkml:trace contextRef="#ctx0" brushRef="#br1">9596 11148 0,'17'0'47,"1"-18"-32,-1 18-15,36-17 16,-17 17-1,-1 0-15,18 0 0,-18 0 16,53-18 0,-52 18-16,34-18 15,-35 18-15,1-17 0,-1 17 16,-17 0 0,-1 0-16,1 0 0,0 0 15,-18-18 1,0 0-1,-18 1 1</inkml:trace>
  <inkml:trace contextRef="#ctx0" brushRef="#br1">10231 10125 0,'0'-36'16,"0"19"0,0-1-1,0 1-15,0-1 16,0 0 0,0 36 15,-18-18-16,18 18 1,18-1 0,-18 1-1,0-1 1,0 36-16,0-17 16,0 34-16,0-35 15,0 18-15,17 36 16,-17-54-16,0 53 15,0-35-15,0-18 16,18 1-16,-18-1 0,0 35 16,0-52-16,17 53 15,-17-54-15,0 36 16,0-35 0,18-1-16,-18 1 15,0 0-15,-18-18 63,18 17-63,0-34 62,0-1-46,0 0-16,-17-17 15,17 17-15,0-17 16,0 18-16,0-19 16,0 1-16,0 17 15,0-17 1,17 0-16,-17-18 16,0 0-16,0 35 15,0-52-15,0 52 16,0-52-16,0 34 15,0-34 1,-17 52-16,17-52 16,17 34-16,-17-17 15,0 18-15,18 17 0,-18-34 16,0 34-16,0 0 16,0-17-1,0 17-15,-18 18 0,18-35 16,0 17-16,-17 18 15,17-17-15,0-1 16,0 36 0,0-1-1,0 1 1,0 0 0,0-1-16,0 54 15,0-36 1,0 0-16,17 71 0,-17-53 15,0 53 1,0-35-16,0 52 16,0-70-16,0 53 15,0-53-15,0 17 16,0-34-16,18-1 16,-18-18-16,18 1 15,-36-36 16,0 1-15</inkml:trace>
  <inkml:trace contextRef="#ctx0" brushRef="#br1">9719 11536 0,'18'0'62,"-1"17"-62,19-17 16,34 0-16,-35 0 16,54 0-16,-36 0 15,35 0-15,-53 0 16,36 0-1,-54 0-15,1 0 16,-1 0-16,-34 0 16,-1-17-16,-17 17 15,17-18-15</inkml:trace>
  <inkml:trace contextRef="#ctx0" brushRef="#br1">10089 11377 0,'-17'-18'15,"34"18"1,1 18 0,17-18-16,18 35 15,-17-35-15,-1 18 0,18 17 16,-36-17-16,1 17 15,-18-17-15,-35 35 16,-18 0 0,18-36-16,-1 1 0,-17 17 15,36-35 1,34 0 0</inkml:trace>
  <inkml:trace contextRef="#ctx0" brushRef="#br1">9860 11906 0,'-17'0'15,"-1"0"-15,0 36 16,1-19-16,-1 18 16,0 1-16,18-1 15,18 0-15,0 1 16,-1-36-16,19 17 16,-19-17-16,1 0 15,-1-17-15,1 17 0,0-36 16,-1 19-16,-17-1 15,-17-35 1,-1 35-16,18 1 0,-35-1 16,17 18-16,1-17 15,-1 17-15,36 0 32,-1 17-17</inkml:trace>
  <inkml:trace contextRef="#ctx0" brushRef="#br1">10125 12012 0,'0'18'0,"0"-1"15,0 1 1,0 0-1,17-18 17</inkml:trace>
  <inkml:trace contextRef="#ctx0" brushRef="#br1">10425 11871 0,'-18'0'15,"18"-18"1,-18 18 0,1 18-16,-1 0 15,18-1 1,0 1-16,0 17 16,0-17-16,18 17 15,-1-17-15,19 17 16,-1-17-16,0-18 15,0-18 1,1 0-16,-19 18 16,-17-35-16,0 17 15,0-17-15,-17 18 16,-19-19 0,19 19-16,-1-1 15,-17 0-15,17 1 0,1 17 0,-1 0 16,0 0-16,1 0 15,17 17-15,-18 1 16,36 0-16</inkml:trace>
  <inkml:trace contextRef="#ctx0" brushRef="#br1">10619 11871 0,'17'18'16,"-17"-1"-1,0 36 1,18-35-16,0-1 0,17 19 16,-18-19-1,1-17-15,0 18 0,35-18 16,-18-18-1,-35 1-15,0-1 0,18 0 16,-36-34 0,18 34-16,-18 0 0,-17 1 15,17 17-15,-17-18 0,0 0 16,17 18-16,-17 18 16,35 0-1,0-1 1,18 1-16,17-18 15</inkml:trace>
  <inkml:trace contextRef="#ctx0" brushRef="#br1">11042 11818 0,'18'18'16,"-18"17"-1,0-17-15,17 35 16,-17-1-16,0-16 0,18 17 16,-18-18-16,18-17 15,-18-1 1,17-17-16</inkml:trace>
  <inkml:trace contextRef="#ctx0" brushRef="#br1">10672 9931 0,'-18'0'15,"18"17"-15,0 1 16,0 17-16,0 18 0,0 0 0,0 0 16,0 18-16,0 87 15,18-87-15,-18 52 16,17-70-16,-17-17 15,18 34-15,-18-52 16,0-1-16,17 19 16,-17-54-1,-17 18 1</inkml:trace>
  <inkml:trace contextRef="#ctx0" brushRef="#br1">10425 10213 0,'17'0'31,"1"-53"-31,0 35 15,-1-17-15,1 0 16,-1-18-16,19-35 16,-36 52-16,17 1 0,-17 0 15,18 17-15,-18-17 16,0 53 0,0 17-1,0-17-15,18 34 16,-1-34-16,-17 0 15</inkml:trace>
  <inkml:trace contextRef="#ctx0" brushRef="#br1">10548 9931 0,'0'-18'16,"18"18"15,-1-18-15,1 18-1,0 0 1,-18 18-16,35 17 16,-35-17-16,18 17 15,-1 1-15,18-19 16,-35 1-16,36-18 15</inkml:trace>
  <inkml:trace contextRef="#ctx0" brushRef="#br1">10672 10319 0,'0'17'16,"17"1"-1,1 17-15,-1 36 16,-17-36-16,18 53 15,-18 18 1,0-18 0,18-17-16,-18-36 0,0 0 15,17 1 1,-17-19-16,0 1 16,0-36-1,0 1 1</inkml:trace>
  <inkml:trace contextRef="#ctx0" brushRef="#br1">11077 10319 0,'-17'0'31,"-1"0"-15,18 17 0,-18 1-16,18 35 15,-17-18-15,17 36 16,17-36-16,-17-17 16,18-1-16,0 1 0,-1 0 0,36-18 15,-18 0 1,-17-18-16,0 0 15,-18-35-15,0 18 16,-18 0-16,18 17 16,-18 1-16,1-1 0,-18 0 15,17 18-15,0 0 16,1 18 0,34 0-16,1-1 15</inkml:trace>
  <inkml:trace contextRef="#ctx0" brushRef="#br1">11307 10478 0,'17'0'16,"-17"17"31</inkml:trace>
  <inkml:trace contextRef="#ctx0" brushRef="#br1">11448 10354 0,'17'-18'16,"-34"18"15,17 36-15,0-19-16,17 36 16,-17-35-16,36 17 15,-19-17-15,18-18 16,-17 0-16,17 0 15,-17-18-15,0-17 16,-18 17-16,0-17 16,0 17-16,-36 1 15,19-1-15,-19-17 16,19 35 0,-18 0-16,35 17 31,17-17-16</inkml:trace>
  <inkml:trace contextRef="#ctx0" brushRef="#br1">11836 10319 0,'-18'17'15,"18"1"-15,0 0 0,0 17 16,0-17-16,18 17 16,-18-17-16,35 17 15,-17-35 1,17 17-16,-17-17 16,-1-17-16,1-1 15,-1-17-15,-17 17 16,-17-17-16,17 17 15,-35-17 1,17 17-16,0 1 16,1-1-16,-1 18 15,36 0 1</inkml:trace>
  <inkml:trace contextRef="#ctx0" brushRef="#br1">12083 10231 0,'17'0'16,"-17"17"-16,-17 18 16,17-17-16,0 17 15,17-35 1,1 18-16,0 17 15,-1-35-15,1 0 0,17 18 16,-17-18 0,17 0-16,-17-18 15,-1 1-15,1 17 16,-18-18 0,-18 18-1</inkml:trace>
  <inkml:trace contextRef="#ctx0" brushRef="#br1">12241 10283 0,'18'36'16,"-18"-1"-16,18 89 16,-18-72-16,0-16 15,17-1-15,1 0 16,-18-17-16,0 0 16</inkml:trace>
  <inkml:trace contextRef="#ctx0" brushRef="#br0">21043 7497 0,'0'-18'16,"0"-17"0,-17 35-16,17-36 15,-18 36-15,0-17 16,1 17 0,-19 0-16,-17 17 15,18 1-15,18 0 16,-1 17-16,18 0 15,35 0 1,-17-17-16,17 17 16,18 18-16,-35-35 15,17 17-15,-17-35 16,-36 35-16,0-35 16,-35 18-1,18 0-15,0-18 16,17 0-16,-17 17 15,35-34 1,35-1-16</inkml:trace>
  <inkml:trace contextRef="#ctx0" brushRef="#br0">21096 7038 0,'0'-18'15,"18"36"-15,-1 35 16,1-18 0,0 18-16,-1 53 15,1 17-15,-18-70 16,0 0-16,18 35 15,-1-35-15,1-17 0,17-1 16</inkml:trace>
  <inkml:trace contextRef="#ctx0" brushRef="#br0">21361 7549 0,'0'36'15,"0"-19"-15,17 36 16,1-53-16,17 18 16,-17 0-16,0-18 15,34 0-15,-34 0 16,17-36 0,-35 19-16,0-1 0,-35-17 15,17 17 1,1 18-16,-18-18 0,17 18 15,0-17-15</inkml:trace>
  <inkml:trace contextRef="#ctx0" brushRef="#br0">21661 7691 0,'35'88'15,"-35"-53"-15,17 0 16,1 54-16,0-37 16,-1-16-16,-17-19 15,-17-52 1,-19-18 0,19 0-1,-1 18-15,-17-71 16,17 36-16,1-54 15,34 89-15,19 0 16,-19 17-16,54 18 16,-36 18-16,0 34 15,-35-34-15,18 35 16,-36-35-16,18-1 16,-53 19-16,36-19 15,-1-17-15,-17 0 16,17 0-16,18-17 15,0-1-15</inkml:trace>
  <inkml:trace contextRef="#ctx0" brushRef="#br0">21890 7585 0,'18'17'16,"-1"1"-16,18-18 15,-17 0 1,0-18-16,-1 18 0,1-35 15,0 17 1,-18 1-16,0-1 0,-18 1 16,-17-1-1,17 18-15,-17 0 16,17 35-16,1-17 16,17 17-16,0 36 15,0-36-15,17-17 0,54 17 16,-36-18-16,36-17 15,-36 0-15,18-17 16,-36 17 0,-34 0-1</inkml:trace>
  <inkml:trace contextRef="#ctx0" brushRef="#br0">23178 7108 0,'0'-35'16,"-18"18"-1,-17-1-15,17 18 16,-17 53-16,17 17 16,0-17-16,18 0 15,0 0-15,0 0 0,18 18 16,0-18 0,-1-36-16,36 36 15,-35-35-15,52 17 16,-52-35-16,35 0 15</inkml:trace>
  <inkml:trace contextRef="#ctx0" brushRef="#br0">23548 7444 0,'-18'0'15,"-17"0"-15,17 0 16,-17 53-16,17 17 16,36-17-1,0 0 1,17-35-16,18-18 16,-18 0-16,36-53 15,-54 35-15,19-53 16,-19 36-16,-17 0 15,0-18-15,-17 18 0,-19-53 16,19 35-16,-36-36 16,35 54-16,-17 0 15,17 35-15,1 17 16,17 1-16,0 88 16,17-53-16,19 53 15,-19-53-15,54 35 16,-36-53-1,36 36-15,-36-54 16,35 1-16,-52-18 16</inkml:trace>
  <inkml:trace contextRef="#ctx0" brushRef="#br0">23848 7549 0,'0'18'15,"17"0"-15,1-18 16,17 0 0,1 0-16,-1-18 15,-35 0-15,18-17 16,-18 18-16,-18-1 16,0-17-1,-17 35-15,17 0 0,1 0 16,-1 17-1,18 19-15,18-1 16,17 18-16,-17-36 16,35 19-1,-18-36-15,18 17 0,-36-17 16,1-17 0,0-1-16,-18-17 15,0-1-15,0 1 16,0 0-16,0 0 15,0 17-15,17 0 16,19 18-16,-1 0 16,-18 0-16,19 0 15,-19 0-15,1 18 16,-18 0-16</inkml:trace>
  <inkml:trace contextRef="#ctx0" brushRef="#br0">24342 7549 0,'17'36'0,"1"-1"16,0-17-1,17-1 1,-17-17-16</inkml:trace>
  <inkml:trace contextRef="#ctx0" brushRef="#br0">24289 7285 0,'17'0'16,"-17"18"-16</inkml:trace>
  <inkml:trace contextRef="#ctx0" brushRef="#br0">24571 7620 0,'18'0'16,"-1"0"-16,-17-18 16,0 1-1,0-1-15,0 0 16,0 1-16,18 17 16,0 0-16,17-18 15,-18 18 1,1 0-16,17 0 15,-17 0-15,17 0 16,-17 0-16,-36 18 16,1-1-1,-1 19 1,0-19-16,1 36 16,17-35-16,17 17 15,1-35-15,17 18 16,-17-18-16,17-35 15,-17 35-15,-18-36 16,0 19-16,0-19 16,0 19-1,0-1-15,0 36 32,35-1-17,-17 1-15,-18 0 0,35-1 16,-17-17-16,-1 0 15,1-17-15,-18-1 16,0-17-16,-18 17 16,1-17-16,17 17 0,-18 1 15,0-1 1,18 0-16,18 18 16,17 0-1,-17 0-15,53 0 16,-36 0-16,18-17 15,-18 17-15,-17-18 16,-18 0-16,-18-17 16,0 17-16</inkml:trace>
  <inkml:trace contextRef="#ctx0" brushRef="#br0">25065 7144 0,'18'70'0,"-1"1"16,1-18-16,-1 35 16,-17-53-16,18 53 15,0-52 1,-1-1-16,-17-17 16</inkml:trace>
  <inkml:trace contextRef="#ctx0" brushRef="#br0">25277 7549 0,'17'36'16,"1"-19"0,-1 1-16,1-18 15</inkml:trace>
  <inkml:trace contextRef="#ctx0" brushRef="#br0">25365 7514 0,'-18'-35'16,"0"0"-16,36 52 31,-18 1-15</inkml:trace>
  <inkml:trace contextRef="#ctx0" brushRef="#br0">25365 7514 0,'88'53'16,"-70"-71"-1,-1 18-15,1 0 16,-1-17-16,1 17 16,-18-18 15,0 36-16,0-1 1,35-17 0,-17 0-1,35 0-15,-18 0 16,-17 0-16</inkml:trace>
  <inkml:trace contextRef="#ctx0" brushRef="#br0">25718 6985 0,'88'106'0,"0"-18"15,-53-53 1,18 71-16,-35-71 16,-18 18-16,-18 36 15,0-54-15,-17 0 16,0-17-16,0 17 0,-18 0 16,35-17-16</inkml:trace>
  <inkml:trace contextRef="#ctx0" brushRef="#br0">26935 7497 0,'0'-18'16,"-18"0"0,0 18-16,-17 18 15,17 0-15,1 34 16,17-16 0,0-19-16,0 1 0,35 0 15,18-18 1,-18 0-16,-17-18 15,0 0-15,-1-17 16,-17 17-16,0-17 0,0 18 16,-17-19-1,-1 19-15,-17-1 0,17 18 16,0 0-16,18 18 16</inkml:trace>
  <inkml:trace contextRef="#ctx0" brushRef="#br0">27182 7091 0,'-36'-53'0,"19"53"16,-1-18-16,0 18 15,18 53 1,18-18-16,0 18 0,17 71 15,0-71-15,0 53 16,-17-53-16,17 35 16,-35-53-16,18 18 15,-18-35-15,-35-1 16,17-17 0</inkml:trace>
  <inkml:trace contextRef="#ctx0" brushRef="#br0">27111 7549 0,'53'-17'0,"17"-1"16,-34 18-16,34-17 15,-34-1-15,-19 18 16,18-18-16</inkml:trace>
  <inkml:trace contextRef="#ctx0" brushRef="#br0">28575 7391 0,'0'-53'0,"-18"-18"16,1 1-1,-19-1 1,19 36-16,-18 0 16,-36 17-1,36 71-15,-1 35 16,36 36 0,0-72-16,36 37 15,-19-36-15,19-1 16,-19-16-16,1-19 15,-36-17 1,-17-17 0</inkml:trace>
  <inkml:trace contextRef="#ctx0" brushRef="#br0">28205 7497 0,'17'-18'16,"19"18"-16,52 0 15,-35-18-15,70 1 16,-70 17-1,-18-18-15,18 18 16</inkml:trace>
  <inkml:trace contextRef="#ctx0" brushRef="#br0">28787 7126 0,'-36'18'16,"36"-1"-16,-17 19 0,-1 34 16,18-17-1,0-18-15,18 54 0,-18-54 16,17 0-16,36 36 16,-17-54-16,-1 19 0,18-36 15,-18 0 1,-17 0-16,-1 0 15</inkml:trace>
  <inkml:trace contextRef="#ctx0" brushRef="#br0">28998 7444 0,'-35'0'16,"17"17"-16,-17 36 16,35-18-16,18 18 15,-1-35-15,19 17 16,-1-35-16,18 18 15,-35-36-15,17 1 16,-35-1-16,0-17 16,0 17-1,-18-17-15,18 17 16,-17 1-16,17 34 16,17 18-1,1-17-15,35 17 16,-36-17-1,19 0-15,34-18 16,-52 0-16,17-18 16</inkml:trace>
  <inkml:trace contextRef="#ctx0" brushRef="#br0">29157 7020 0,'71'53'16,"-1"18"-16,1 35 15,-36-53-15,18 70 16,-35-70-16,-1-18 16,1 36-16,-18-36 15,-35 18-15,17-35 16,0 17-1,1-18-15,-1 1 16</inkml:trace>
  <inkml:trace contextRef="#ctx0" brushRef="#br0">30656 7585 0,'-35'-18'15,"-35"0"1,17 36 0,17-18-16,1 35 15,35 1-15,18-1 16,-18-17-16,53-1 15,-18-17-15,0 0 16,-17 0-16,17 0 0,0-17 16,-17-1-16,0-17 15,-18 17-15,0 0 16,-18 1-16,0-1 16,-17 18-16,17 18 15,1 17 1,17-17-16,17-1 0,19 1 15,-1 0-15,53-18 16,-52-18-16,16 0 16,-16 1-16,34-36 15,-52 35-15,0-17 16,-1 0-16,-17-54 16,0 36-16,-17 18 0,-19-71 15,19 71-15,-1 0 16,0 17-16,1 18 15,17 18-15,0 17 16,0 0-16,0 18 0,35 35 16,-17-35-16,35 36 15,-18-54-15,18 35 16,-36-52-16,1 17 16,-18-17-16,-35-18 15</inkml:trace>
  <inkml:trace contextRef="#ctx0" brushRef="#br0">30833 7479 0,'17'0'0,"54"0"16,-36 0-16,18 18 16,53-18-16,-53 0 15,0 0 1,-36 17-16,1-17 15</inkml:trace>
  <inkml:trace contextRef="#ctx0" brushRef="#br0">22384 8555 0,'-53'0'16,"18"18"-16,-1-1 0,-17 36 15,36-18-15,-1 18 16,36 0 0,17-18-16,18-17 15,-18 0-15,18-18 16,18 0-16,-36-18 16,-17 0-16,-1-17 15,-17 18-15,0-1 0,-17 0 16,-19-35-1,1 36-15,17-1 16,1 18-16,-1 0 16,18 18-16,18-1 15,-1 19-15,1-19 16,0 19-16,17-19 0,36 18 16,-36-17-16,0 0 15,-17-1-15,17-17 0,-17 0 16</inkml:trace>
  <inkml:trace contextRef="#ctx0" brushRef="#br0">22737 8555 0,'35'0'15,"18"0"1,-18 0-16,18 0 15,-35 0 1,-18 18-16</inkml:trace>
  <inkml:trace contextRef="#ctx0" brushRef="#br0">22807 8714 0,'35'0'15,"18"0"1,-35-18-16,52 0 15,-52 18-15,0-17 16</inkml:trace>
  <inkml:trace contextRef="#ctx0" brushRef="#br0">23107 8290 0,'88'18'0,"0"17"16,-52-17-1,17-1-15,-1 19 16,-34 34-16,-18-17 16,-35 35-16,0-35 15,17 0-15,-17-17 0,17-1 16,-17 0-16,35-17 15,0-1-15,17-17 16,19 0-16,34 0 16,-35 0-16,18 0 15,-35 0-15,0 18 16,-18 0 0</inkml:trace>
  <inkml:trace contextRef="#ctx0" brushRef="#br0">25488 8590 0,'0'18'0,"-17"17"16,17 0-1,0 1-15,35-1 16,-35-17-16,53-1 15,-36-17-15,1-17 16,0 17-16,-1-18 0,1-17 16,0 17-16,-1-17 15,1 17-15,0 18 16,-1 0 0,1 18-16,-1-1 0,1 54 15,0-36-15,-18 0 16,0 1-16,0-1 15,-18 0 1,0-35-16,-34 0 16,-1-17-16,-36-19 15,36 19-15</inkml:trace>
  <inkml:trace contextRef="#ctx0" brushRef="#br0">25365 8467 0,'17'0'0,"19"-18"16,-19 18-16,1-18 16,0 18-16,-1 0 0</inkml:trace>
  <inkml:trace contextRef="#ctx0" brushRef="#br0">26811 8202 0,'-18'18'32,"1"-18"-32,-1 17 0,-17 36 15,35-17-15,0-19 16,-18 36 0,36-18-16,0-17 0,17 17 15,0-17-15,0-18 16,54 0-16,-36 0 15,-1-18-15,-16 18 16,-19 0-16,-17-17 0,0-1 16,-17 18-1</inkml:trace>
  <inkml:trace contextRef="#ctx0" brushRef="#br0">26970 8308 0,'0'70'16,"18"19"-1,-18-54-15,17 18 0,1 17 16,17 1 0,-17-36-16,-1-17 15</inkml:trace>
  <inkml:trace contextRef="#ctx0" brushRef="#br0">27570 8661 0,'-18'-18'16,"0"18"-16</inkml:trace>
  <inkml:trace contextRef="#ctx0" brushRef="#br0">21766 9719 0,'-17'-18'16,"17"1"-1,-18 17-15,0 0 16,-17 17-1,18 19 1,-19-1-16,19 0 16,17 18-16,0-35 15,0-1-15,17 19 16,1-36-16,17 17 16,-17-17-16,-1-17 15,1 17-15,0-36 16,-1 19-16,-17-36 15,0 18-15,-17-36 16,-1 36-16,0-53 16,1 52-16,-1-70 15,1 54-15,-1 16 16,18 1-16,-18 0 16,1 17-16,17 36 15,0-1-15,0 19 16,0 17-16,0 17 15,17-17-15,19 35 16,-19-35 0,36 53-16,-18-71 15,1 36-15,-1-54 16,-17 19-16,17-19 16,-17 1-16,-1-18 15,-34 0 1</inkml:trace>
  <inkml:trace contextRef="#ctx0" brushRef="#br0">21096 10178 0,'-18'0'16,"18"-18"15,18 18-31,35 0 16,-35 0-16,35 0 15,35 18 1,53-18-16,-71 0 15,19 0-15,-1 0 0,-18 0 16,19 0-16,-19 0 0,71 0 16,-70-18-16,-18 18 15,17-18-15,-34 18 16,-1-17 0,-35-1-16</inkml:trace>
  <inkml:trace contextRef="#ctx0" brushRef="#br0">21431 10548 0,'-17'-18'16,"-1"18"0,0 0-16,1 0 15,17 18 1,-18-18-16,0 35 0,18-17 0,-17 35 16,17-35-1,0-1-15,0 1 0,0 17 16,17-17-16,1-18 15,0 0-15,17-18 16,-17 18-16,17-53 16,-35 36-16,18-19 15,-18 1-15,0-18 16,0 18-16,-18-18 16,0 18-16,18 17 15,-17-53 1,-1 36-16,18 17 0,-18 1 15,1 17 1,17 35-16,0 0 16,0 54-16,17-54 15,19 53-15,-19-53 16,36 18 0,-18-35-16,18 17 15,-17-17-15,-1-18 16,-17 0-16</inkml:trace>
  <inkml:trace contextRef="#ctx0" brushRef="#br0">21819 10513 0,'-17'-18'16,"-1"18"-1,0 18 1,1 17 0,17 0-16,17 1 0,19-19 15,-19 1-15,1-18 16,17 0 0,-17 0-16,0-18 15,-18 1-15,0-19 16,0 19-16,-18-1 15,36 36 17,-1 17-17,1 0-15,35-17 16,-36 0-16,19-18 0,-19 17 16,1-17-16,-18-17 15</inkml:trace>
  <inkml:trace contextRef="#ctx0" brushRef="#br0">22737 9966 0,'0'-35'16,"0"17"-16,0-17 16,0 17-16,0 1 15,0-1-15,-18 18 0,0-35 16,1 17-16,-19-17 16,19 35-16,-1 0 15,0 0-15,1 17 0,-18 54 16,35-36-1,0 89-15,17-54 16,18 36-16,1-53 16,17 17-1,-36-34-15,1-19 0,0 1 16,-1-18-16,-17 18 0,-17-18 16,-1-18-16</inkml:trace>
  <inkml:trace contextRef="#ctx0" brushRef="#br0">22525 10213 0,'35'-18'16,"18"1"-1,18-1-15,-36 18 0,35-18 16,-17 18 0</inkml:trace>
  <inkml:trace contextRef="#ctx0" brushRef="#br0">22983 9719 0,'-17'0'0,"-18"18"16,35-1-16,-18 54 15,0-36-15,18 71 16,18-53-16,0 53 16,17-71-16,18 36 15,-36-36-15,19-18 16,-1 1-16,-17 0 0</inkml:trace>
  <inkml:trace contextRef="#ctx0" brushRef="#br0">23248 10072 0,'0'0'0,"-18"0"16,-17 35-16,35-17 16,-17 17-16,17-17 0,0 17 15,17 0-15,1-17 16,-1-18-16,1 17 15,17-17-15,1-17 16,-19-1-16,-17 1 0,18-1 16,-18 0-16,0 1 0,0-19 15,0 19-15,-18-1 16,18 36 15,18 17-31,0-17 16,34 35-16,-16-53 15,-19 17-15,19 1 0,-1-18 16,0 0-16,-17 0 16</inkml:trace>
  <inkml:trace contextRef="#ctx0" brushRef="#br0">23407 9613 0,'35'18'15,"18"17"1,18 53 0,-1 1-16,-35-37 15,18 54-15,-17 53 16,-36-88-1,-18-19 1,0 1 0,1-53-16,-1 36 0</inkml:trace>
  <inkml:trace contextRef="#ctx0" brushRef="#br0">24818 10001 0,'0'18'15,"18"-18"-15,17-18 16,35 18-16,-34-17 15,34-1 1,-34 18-16,-1 0 16</inkml:trace>
  <inkml:trace contextRef="#ctx0" brushRef="#br0">24888 10178 0,'53'0'15,"18"0"1,0-18 0,-36 18-16,0 0 0,-17 0 0,-1 0 15</inkml:trace>
  <inkml:trace contextRef="#ctx0" brushRef="#br0">25506 9684 0,'-18'17'16,"1"1"0,-1 35-1,18-18-15,0-17 16,0 17-16,18 18 15,17-18-15,0-17 0,0 0 16,36-1-16,-36-17 16,1 0-16,-19 0 0,1 0 15,17-17 1,-35-1-16</inkml:trace>
  <inkml:trace contextRef="#ctx0" brushRef="#br0">25665 9913 0,'0'88'16,"35"-17"0,-17-54-16,17 54 15,-18-53-15,-17-1 0,18 1 16,0 0-16</inkml:trace>
  <inkml:trace contextRef="#ctx0" brushRef="#br0">27146 9966 0,'-17'18'16,"17"17"-16,0 18 15,0-18-15,17 18 16,1-18-16,0-17 0,-1 0 15,1-1-15,35-17 16,-36 0-16,1 0 0,0-17 16,-1-19-1,1 1-15,-18 17 16,18 18-16,-1 18 16,18 17-1,18 1 1,0-36-1,-17 0-15,17 0 0,-36-36 16,1-17 0,-18 36-16,-35-36 15,17 0 1,0 35-16,1 1 16</inkml:trace>
  <inkml:trace contextRef="#ctx0" brushRef="#br0">27658 9525 0,'17'0'0,"19"71"16,-19-19-16,36 72 15,-35-71 1,0 17-16,17 54 16,-35-71-16,0 17 15,17-34-15,-17-19 16,0 1-16,0-36 16,0 1-16,18-36 15,-18 17-15,18-16 16,-18 34-16,0-17 15,17 35-15,-17 17 16,36 1 0,-36 17-1,35 0-15,-17-17 16,17 17 0,-18-35-16,1 18 0,0-18 15,-1 0-15</inkml:trace>
  <inkml:trace contextRef="#ctx0" brushRef="#br0">28187 10107 0,'35'0'16,"18"0"-1,-18-18-15,1 1 16,-19-18-1,-34-1 1,-19 19 0,-16 17-16,34 0 15,0 35-15,1 0 16,52 18 0,0-18-1,0 1-15,18-1 16,-17-17-16,-1-1 15,-17-17-15,-18-17 32,0-1-17,0 0 1,0 1 0,17-1-16,1 0 0,-1 1 15,19 17 1,-19 0-16,19 0 0,-19 0 15,1 0-15,35 17 16,-36 1-16,1-18 0,-18 18 16,18 17-1,-1-17-15,-17-1 16</inkml:trace>
  <inkml:trace contextRef="#ctx0" brushRef="#br0">29810 10019 0,'-18'-35'16,"18"17"-16,-18 18 16,1-18-1,-1 18-15,1 0 0,-19 18 0,19 0 16,-19 17-16,19 35 16,-1-52-16,36 35 15,-1-35-15,1-1 16,17 1-16,1-18 0,-1 0 15,35-18 1,-34 1-16,-19-19 0,1 19 16,-18-19-16,0 1 15,0 18-15,0-1 0,-35 0 16,17 18 0,18 18-1,0 0-15,35 34 16,1-16-16,-19-19 0,54 19 15,-36-19-15,36 1 16,-54-18 0</inkml:trace>
  <inkml:trace contextRef="#ctx0" brushRef="#br0">30198 9913 0,'35'-18'16,"0"18"-16,36-17 16,-1 17-16,-52 0 15,-18 17 1</inkml:trace>
  <inkml:trace contextRef="#ctx0" brushRef="#br0">30233 10054 0,'35'18'15,"36"-18"1,-18 0 0,17-18-16,-34 18 15</inkml:trace>
  <inkml:trace contextRef="#ctx0" brushRef="#br0">30674 9648 0,'71'0'16,"34"0"0,-16 36-1,-54-19-15,0 54 16,-17-53-16,-18 70 15,-18-53-15,-17 53 16,0-52-16,-1 34 16,19-35-16,17 18 15,0-35-15,17 17 16,1-17-16,35-1 16,-18-17-16,0-17 15,-17 17-15,0 0 16</inkml:trace>
  <inkml:trace contextRef="#ctx0" brushRef="#br0">31485 10213 0,'-17'0'0</inkml:trace>
  <inkml:trace contextRef="#ctx0" brushRef="#br0">21378 11889 0,'0'-18'0,"0"0"15,0 1-15,0-1 16,-17 0-1,-1 1-15,0 17 16,1 0-16,-1 0 0,1 0 16,-36 17-16,17 1 15,-17 35 1,36-35-16,-1 17 0,18 0 16,0 0-16,0 36 15,18-36-15,35 18 16,-18-35-16,53-18 15,-53 0-15,36-18 16,-53 1-16,17-19 16,-35 19-16,18-19 0,-18-17 15,-18 36-15,18-18 16,-35-18-16,17 35 16,0 0-16,-17 1 15,35 34-15,0 19 16,0-1-1,35 35-15,-17-34 16,35 17-16,-35-36 16,52 36-16,-52-53 15,35 18-15,-36-18 16,1 0 0</inkml:trace>
  <inkml:trace contextRef="#ctx0" brushRef="#br0">21784 11783 0,'18'0'31,"-1"0"-31,36-18 16,-17 18-16,-1 0 15,-18 0-15,1 0 0,17 18 16</inkml:trace>
  <inkml:trace contextRef="#ctx0" brushRef="#br0">21872 11942 0,'18'17'16,"17"-17"-16,0-17 15,-17 17-15,0 0 16,-1 0-16,19-18 16,-19 18-16</inkml:trace>
  <inkml:trace contextRef="#ctx0" brushRef="#br0">22313 11624 0,'53'-18'15,"-18"18"-15,1-17 0,17-1 16,-18 0 0,0 18-16,0 0 15,-52 0 1</inkml:trace>
  <inkml:trace contextRef="#ctx0" brushRef="#br0">22384 11589 0,'-18'17'15,"18"1"1,0 0-16,0-1 0,18 19 16,-1-1-16,-17-17 15,18-1-15,-18 1 0,0-1 16,18 19-16,-1-36 15,1 17-15,17-17 16,-17 0-16,17 18 16,0-18-16,1 35 15,-19-17-15,1 17 16,-18-17-16,0 17 16,-18-17-16,1-1 15,-19-17 1,-16 0-16,16 0 15,-17-17-15,36 17 16,-19-18-16</inkml:trace>
  <inkml:trace contextRef="#ctx0" brushRef="#br0">27270 11412 0,'0'-17'0,"0"-19"16,0 19-16,-18-18 15,18 17-15,-18-17 0,-17-1 16,18 19-16,-19-1 16,19 18-16,-19 0 0,-17 18 15,36 17 1,-18 36-16,17-19 16,18 72-16,18-54 15,17 36-15,0-70 16,18 34-1,-18-52-15,1 17 16,-19-35-16,-17-18 16</inkml:trace>
  <inkml:trace contextRef="#ctx0" brushRef="#br0">26952 11659 0,'36'-17'16,"-19"17"-16,71 0 15,-35-18-15,35 18 16,-52-18-16,-1 18 0,18 0 16</inkml:trace>
  <inkml:trace contextRef="#ctx0" brushRef="#br0">27587 11201 0,'-35'0'16,"0"53"0,17 35-1,18 0-15,0-35 0,18 35 16,52-17-1,-52-36-15,52 18 16,-34-35-16,-1-18 16</inkml:trace>
  <inkml:trace contextRef="#ctx0" brushRef="#br0">27817 11589 0,'-36'0'0,"1"17"16,17 1-16,1 17 16,17 1-1,17-19-15,36 19 0,-35-36 16,17 17-16,-17-17 16,17 0-16,0-17 15,-17-1-15,-18-17 16,0 17-16,-18 0 0,1 1 15,17-1-15,-18 18 16,36 18 15,-1-18-31,54 17 16,-53 1-16,34-18 16,-34 0-1,0 18-15</inkml:trace>
  <inkml:trace contextRef="#ctx0" brushRef="#br0">28046 11236 0,'53'53'0,"0"17"16,0 1-1,-36-36-15,19 53 16,-36-52-16,-18 52 16,18-35-16,-18-18 15,1-17-15,17 17 0,-18-17 16,18-1-16</inkml:trace>
  <inkml:trace contextRef="#ctx0" brushRef="#br0">28381 11518 0,'53'18'0,"0"-18"16,0 0-1,-36 0-15,1 0 16</inkml:trace>
  <inkml:trace contextRef="#ctx0" brushRef="#br0">28434 11677 0,'35'0'16,"-17"0"-16,17 0 15,0-18-15,-17 18 16,-18-17-16</inkml:trace>
  <inkml:trace contextRef="#ctx0" brushRef="#br0">28910 11342 0,'18'0'31,"17"0"-15,0 0-16,1 0 0,17 35 16,-36-35-16,1 18 15,-18-1-15,0 1 0,0 35 16,-18-35 0,-17-1-16,17 1 0,1-18 15,-1 35 1,18-17-16,18-1 15,35 1 1,-36 0-16,18-18 0,18 0 16,-35 0-1,0 0-15</inkml:trace>
  <inkml:trace contextRef="#ctx0" brushRef="#br0">29422 11324 0,'70'0'16,"1"-17"-1,-1 17 1,-34-18-16,-19 18 0,1-18 16,-36 18-16</inkml:trace>
  <inkml:trace contextRef="#ctx0" brushRef="#br0">29457 11307 0,'-18'35'16,"18"0"-1,0 36-15,0-36 16,18 0-16,-18 0 16,18-17-16,-18 17 0,17-17 0,19 0 15,-19-18 1,-17 17-16,35-17 0,1-17 15,17-1 1,-36 18-16,1 0 16,17 0-16,-17 18 15,-1-1-15,-17 1 0,0 0 16,-17-1-16,17 1 16,-18 0-16,1-18 0,-19 17 15,19-17-15,-1 0 0,-35 0 16,35 0-16,-17 0 15,18-17 1,-1 17 0</inkml:trace>
  <inkml:trace contextRef="#ctx0" brushRef="#br0">21502 12859 0,'0'-18'31,"-18"18"-15,1-18 0,-19 18-16,-17 18 15,18 0-15,0-1 16,0 1-16,17 17 0,0 1 16,1 34-16,17-35 15,0-17-15,17 17 16,19 1-16,-19-36 15,18 17-15,1-17 0,-1 0 16,0-17-16,1-19 16,-36 19-16,17-1 15,-17-35 1,0-17-16,0 52 16,-17 0-16,-1 1 0,0-1 15,1 18 1,34 53-1,1 18-15,0-36 16,34 35 0,-16-34-16,17 17 15,-18-36-15,18 1 16,-36-18-16</inkml:trace>
  <inkml:trace contextRef="#ctx0" brushRef="#br0">21802 12859 0,'35'0'16,"-17"0"-16,-1 0 15,19-18-15,-1 18 0,18 0 16,-36 18-1,1-18-15,0 0 0</inkml:trace>
  <inkml:trace contextRef="#ctx0" brushRef="#br0">21855 12982 0,'53'18'0,"-36"-18"16,18 0-16,18 0 15,-35 18-15,0-18 0,-1 0 16</inkml:trace>
  <inkml:trace contextRef="#ctx0" brushRef="#br0">22472 12612 0,'18'0'31,"17"0"-15,0 0-16,36 0 16,-36 0-16,0 0 15,-17 17-15,0-17 16</inkml:trace>
  <inkml:trace contextRef="#ctx0" brushRef="#br0">22454 12594 0,'-17'53'16,"17"0"-1,0-18-15,0 36 16,35-1-1,-35-52-15,18 0 0,17-1 16,-17-17-16,-1 18 0,36 0 16,-35-18-16,-1 17 15,19 19-15,-19-19 16,1 1-16,-18 17 0,0-17 16,-18-1-16,1 1 0,-54 0 15,18-18 1,0 0-16,-35 0 15,53-18-15,17 18 0,0-18 16,18 1-16,18 17 16,35-18-1</inkml:trace>
  <inkml:trace contextRef="#ctx0" brushRef="#br0">22895 12947 0,'18'0'32,"0"0"-17,-1 0-15,1 0 16</inkml:trace>
  <inkml:trace contextRef="#ctx0" brushRef="#br0">23230 12806 0,'0'-18'0,"-17"18"16,-1 18-1,18-1-15,-17 1 16,17 17-16,-18-17 0,18 17 15,18 36-15,-1-53 16,18 17 0,-17-18-16,17 1 0,18-18 15,-17-18-15,-19 1 16,18-18-16,-17 17 16,-18-35-16,0 35 15,-18-17-15,1 17 16,-18 1-16,17 17 15,0 0 1,18 17-16</inkml:trace>
  <inkml:trace contextRef="#ctx0" brushRef="#br0">23601 12859 0,'0'17'31,"0"19"-15,0-1-16,17-17 15,1 35 1,-18-36-16,53 18 0,-35-35 15,35 0 1,-36-17-16,36-18 16,-53 17-16,0 0 15,0-17-15,0 17 0,-35-35 16,17 36-16,-35-1 16,18 18-16,0 0 15,17 18-15,18-1 16,0 1-16</inkml:trace>
  <inkml:trace contextRef="#ctx0" brushRef="#br0">24130 12788 0,'0'-17'0,"0"34"31,0 18-16,0 36 1,0-36-16,0 71 16,18-71-16,-18 54 15,17-54-15,-17 0 16,0-17-16</inkml:trace>
  <inkml:trace contextRef="#ctx0" brushRef="#br0">26723 12629 0,'-18'0'15,"18"-17"17,0-1-17,0 1 1,0-1-16,-35 0 15,17 1-15,-17 17 16,0 0 0,17 0-16,1 17 0,-19 1 0,1 70 15,35-35 1,18 53-16,-18-53 16,35 0-16,18 35 15,-36-53-15,19 18 16,-19-35-16,-17-1 15,-17-17-15,-36-17 16,18-1-16,-54-17 16,54 17-16,-35-35 15,52 36-15,0-1 16,18 0-16,53 1 16,0 17-16,0-18 15,0 18-15,17 0 16,54-18-16,-71 18 15,17 0-15,-34 0 16</inkml:trace>
  <inkml:trace contextRef="#ctx0" brushRef="#br0">26952 12541 0,'18'-35'16,"-18"17"-16,-18 18 16,1 0-16,-1 71 15,0 17 1,18-35-16,0 70 16,0-87-16,18 17 15,17-18-15,-17 0 0,17 1 16,36-19-16,-36 1 15,0-18-15</inkml:trace>
  <inkml:trace contextRef="#ctx0" brushRef="#br0">27164 12806 0,'-18'0'15,"-17"17"1,35 1-16,-18 17 15,18-17-15,18 17 0,-18-17 16,18 0-16,35 17 16,-18-35-16,18 0 15,-18 0-15,-17-18 16,-1 1-16,-17-1 0,18-17 16,-18 17-16,-18 0 15,1-17-15,-1 35 16,18 18 15,35-1-15,-17 1-16,35 0 15,-36-18-15,1 0 0,0 0 16,-1 0-16</inkml:trace>
  <inkml:trace contextRef="#ctx0" brushRef="#br0">27428 12453 0,'36'18'15,"17"35"1,0 52 0,0 1-16,-18-70 15,-18 52-15,1 0 16,-36-17-1,-17-19 1,18-34-16,-36 0 16</inkml:trace>
  <inkml:trace contextRef="#ctx0" brushRef="#br0">28011 12823 0,'-18'-17'0,"18"-1"0,0 1 15,0-1-15,18 0 0,-18 1 16,17-19-16,1 19 16,-1-1-16,19-17 15,-19 17-15,1 18 16,0 0 0,-18 18-16,0-1 15,0 19-15,0 17 16,0-18-16,0-17 15,0 34-15,17-34 0,19-18 16,-19 0-16,19-18 16,-19 1-16,18-36 15,-17 35-15,0-35 16,-1 36 0,-17-19-16,0 54 31</inkml:trace>
  <inkml:trace contextRef="#ctx0" brushRef="#br0">28116 12947 0,'0'0'0,"-17"0"16,17-18 15,17 18-15,1-17-1,0 17-15,-1 0 16,-17 17 0,18 1-1,0 0-15,-18-1 16,17-17-1,1 0-15,17-17 16,-17-1-16,17-17 16,-35 17-1,18 0-15,-18 1 0,17-1 0,-17 0 16,0 36 15,18-18-31</inkml:trace>
  <inkml:trace contextRef="#ctx0" brushRef="#br0">28787 12577 0,'-18'0'16,"18"-18"-16,18 18 16,-1 0-16,19 0 0,-1 0 15,0 18-15,36 17 16,-36 18 0,-17-18-16,-18-17 0,-18 17 0,0 0 15,-35 0 1,36 1-16,-18-19 0,17 1 15,-17 0-15,35-1 16,17-17 0,54 0-16,-36-17 15,0 17-15,1-18 16,-19 18-16</inkml:trace>
  <inkml:trace contextRef="#ctx0" brushRef="#br0">29245 12594 0,'18'-35'15,"0"35"-15,52-18 16,-35 18-1,1-17-15,-1 17 0,-17 0 16,17 0-16,-70 0 31,-18 17-15,17 1-16,-17-18 0,18 18 16,0-1-16,0 18 15,35-17-15,0 17 16,0-17-16,35 0 0,18 17 15,-18-17-15,36 34 16,-36-52-16,-17 36 16,-18-19-1,-18 1-15,-17-18 16,-18 18 0,17-18-16,19 0 0,-36-18 15,35 18-15,36 0 31,0 0-31,17 0 16</inkml:trace>
  <inkml:trace contextRef="#ctx0" brushRef="#br0">29757 12788 0,'0'18'15,"17"-1"-15,1-17 16,0 18-16</inkml:trace>
  <inkml:trace contextRef="#ctx0" brushRef="#br0">30251 12612 0,'17'-18'16,"-17"1"-16,0-1 15,-17 18-15,-19 0 16,19 18-16,-18 17 16,-1 0-1,19 0-15,17 18 16,0-35-16,0 0 16,53 17-16,-36-18 15,18-17-15,18 0 16,-17 0-16,17-35 15,-53 18-15,17-36 16,-17 35-16,-17-53 16,-1 54-16,-17-1 15,17 1-15,-17-1 0,17 0 16,-17 18-16,0 0 16,35 18-16,0 0 0,35 17 15</inkml:trace>
  <inkml:trace contextRef="#ctx0" brushRef="#br0">30603 12559 0,'0'-18'15,"18"54"1,-18-19-16,18 36 16,-18-18-1,17 1-15,-17-1 0,0 0 16,0 0-16,18 1 16,-18-19-16,0 1 15</inkml:trace>
  <inkml:trace contextRef="#ctx0" brushRef="#br0">30992 12594 0,'-18'0'15,"0"18"-15,18 17 16,0 36-16,0-36 16,18 35-1,0-34-15,17-19 0,0 19 16,0-19-16,36-17 16,-36 0-16,36-17 15,-54-19-15,19-17 16,-36 18-16,-36-35 15,1 34-15,-35-17 16,17 18-16,-36 18 16,54 17-16,-18 17 15</inkml:trace>
  <inkml:trace contextRef="#ctx0" brushRef="#br0">23195 13458 0,'0'-17'31,"-17"17"0,34 0 63,1 0-79,-1 0-15,36 17 16,-35-17-16,17 0 16,18 0-16,-18 0 0,71 18 15,-53-18-15,18 0 0,-1 0 16,71 0-16,-88 18 16,0-18-16,0 0 0,18 0 15,-36 0-15,0 0 16</inkml:trace>
  <inkml:trace contextRef="#ctx0" brushRef="#br0">30251 13176 0,'0'-17'0</inkml:trace>
  <inkml:trace contextRef="#ctx0" brushRef="#br0">30110 13176 0,'-18'-17'16,"36"17"15,17 17-15,18-17-1,0 18-15,105-18 16,-69 0-16,34 0 0,-17 18 15,0-1-15,0-17 0,-1 18 16,107 17-16,-124-17 16,71-18-1,-53 17-15,-71-17 16,-35-17-16</inkml:trace>
  <inkml:trace contextRef="#ctx0" brushRef="#br0">22084 14093 0,'0'-17'15,"0"-1"1,-35 1 15,17 17-31,0 0 0,-35 0 16,18 17-16,0 36 16,17-35-16,1 52 15,34-34-15,1 17 16,0-36-16,34 1 15,-16-18 1,34-35-16,-34-1 16,52-105-1,-88 88-15,17 0 16,-17 0-16,-17-52 16,-1 52-16,-35-36 0,36 54 15,-36 0 1,35 17-16,0 18 0,18 18 15,0 0-15,-17 34 16,34-16-16,-17-1 0,36 36 16,-19-36-1,19 0-15,16 36 16,-16-54-16,-19 1 0,19 0 16,-19-1-16,1 1 0,17 17 15,-35-17 1,18-1-1,-36 1-15</inkml:trace>
  <inkml:trace contextRef="#ctx0" brushRef="#br0">21361 14517 0,'0'-18'16,"17"18"-16,1 0 16,53 0-1,-36 0-15,71 0 16,-36 0-16,1 0 16,88 0-16,-71 0 15,88 0-15,-88 0 16,-17 0-16,52 0 15,-87 0-15,34 0 16,-52 18-16,-1-36 16</inkml:trace>
  <inkml:trace contextRef="#ctx0" brushRef="#br0">21784 14764 0,'-53'0'16,"35"17"-16,-34 19 15,34-1-15,0-17 16,18 35 0,0-18-16,0-18 0,36 19 15,-19-19-15,36-17 16,-35 0-16,35-17 16,-36-19-16,19-16 15,-19 16-15,-17-34 16,0 34-1,-17-34-15,-1 35 16,0-36-16,18 53 16,-17 1-16,17 34 15,0 36 1,17 0-16,-17-18 16,53 124-1,-17-88-15,34-18 16,1-18-1</inkml:trace>
  <inkml:trace contextRef="#ctx0" brushRef="#br0">22102 14817 0,'-36'35'16,"19"18"-1,17-35-15,0 17 16,35 0 0,18-17-16,-18-18 0,18-18 15,-35 0-15,17-17 16,-17 18-16,-18-19 16,0 19-1,0-1-15,-18 18 16,0 18-16,18 17 15,0 0-15,18-17 16,0-1-16,34 19 16,-34-19-16,35-17 15</inkml:trace>
  <inkml:trace contextRef="#ctx0" brushRef="#br0">23001 14199 0,'0'-17'16,"0"-19"-16,-18 19 16,-17 17-1,18 17-15,-19 36 16,1-17-16,17 69 16,18-52-16,18 71 15,0-71-15,17 35 16,0-35-1,-17-18-15,-1-17 16,-17-1-16,-17-34 16</inkml:trace>
  <inkml:trace contextRef="#ctx0" brushRef="#br0">22842 14552 0,'53'-18'16,"18"18"-1,52 0 1,-70 0-16,-35 0 16</inkml:trace>
  <inkml:trace contextRef="#ctx0" brushRef="#br0">23283 14146 0,'-17'18'15,"-19"53"-15,19 17 16,17 53 0,0-88-16,17 53 15,36-36 1,-17-52-16,-1-1 0</inkml:trace>
  <inkml:trace contextRef="#ctx0" brushRef="#br0">23513 14464 0,'-18'0'0,"-17"0"15,17 18 1,0 34-16,18-34 15,0 35-15,18-35 16,0-1 0,-1 1-16,1-18 0,17-18 15,-17 18-15,0-17 0,-18-19 16,0 19 0,0-1-16,0 0 15,0 1-15,0-1 0,0 36 31,17-18-31,1 17 0,-18 1 16,17 0-16,36-1 16,-35 1-16,17-18 15,1 0-15,-36-18 0</inkml:trace>
  <inkml:trace contextRef="#ctx0" brushRef="#br0">23742 14041 0,'53'105'0,"17"19"16,-17-1 0,-35-70-16,0 53 15,-18-71-15,0 54 16,-18-54-16,0 0 15,1-17-15</inkml:trace>
  <inkml:trace contextRef="#ctx0" brushRef="#br0">24553 14252 0,'18'0'15,"17"0"1,1 18-16,69-18 15,-34 0 1,-36 18-16,18-18 16,-35 17-16</inkml:trace>
  <inkml:trace contextRef="#ctx0" brushRef="#br0">24677 14464 0,'53'0'16,"35"18"0,-53-18-16,53 0 0,-35-18 15</inkml:trace>
  <inkml:trace contextRef="#ctx0" brushRef="#br0">25224 14217 0,'-18'35'0,"18"36"15,0-18-15,0 35 16,0-53-16,18 36 15,-1-54-15,19 19 16</inkml:trace>
  <inkml:trace contextRef="#ctx0" brushRef="#br0">25471 14358 0,'0'0'16,"0"35"-16,-18 18 16,18-17-16,35 34 15,-17-35-15,52 18 16,-34-35-16,52-18 16,-53 0-16,53-35 15,-70-1-15,35-17 16,-53 18-16,-35-35 15,17 52-15,-70-35 16,53 35-16,-54 18 16,36 18-16,-17 0 15,52-1-15</inkml:trace>
  <inkml:trace contextRef="#ctx0" brushRef="#br0">27446 14235 0,'-18'0'15,"18"17"1,-17 19-16,17 34 16,0-17-16,0-18 0,0-17 15,35 35 1,0-53-16,-17 17 0,35-34 15,-35-1-15,17-35 16,-35 18-16,18 0 16,-18 17-16,0 0 15,0 1-15,0-1 0,0 36 16,17-1-16,1 36 16,-1-35-16,1 17 15,0-17-15,-1 0 0,19-18 16,-19 0-16,19 0 15,-19 0-15,1 0 0,-1-36 0,1 19 16,-18-1-16,0-53 16,0 54-16,0-18 0,0 17 15,-18-17 1,18 17-16</inkml:trace>
  <inkml:trace contextRef="#ctx0" brushRef="#br0">27958 13758 0,'0'-17'0,"0"34"15,17 1-15,1 17 0,35 71 16,-36-35-16,1 70 15,-18-71-15,0 71 16,0-88-16,0 18 16,0-53-16,0 17 15,18-35 1,-18-18 0,35-35-16,-35 18 15,18-18-15,-1 18 16,1 0-1,0 17-15,-1 36 16,-17-1-16,18 1 16,-18-1-16,18 36 15,-1-35-15,1 17 16,-18-17-16,17 0 16,1-18-16</inkml:trace>
  <inkml:trace contextRef="#ctx0" brushRef="#br0">28416 14393 0,'36'0'16,"-36"18"-16,35-18 15,0-35 1,-17 35-16,-18-18 0,17 0 15,-17 1-15,-17-1 0,17 1 0,-36-19 16,19 36 0,-36 0-16,53 18 15,-18 0-15,1 17 0,17-18 16,17 36-16,-17-35 16,36 35-1,-1-35-15,-18-18 0,36 17 16,-35-17-16,17 0 15,-35-17-15,18-19 16,-18 19-16,0-1 16,0 0-16,18 1 15,-1-1 1,1 18-16,-1 0 16,19 18-16,-19-1 15,1 36-15,0-35 16,-1 0-1,1-1-15,0 1 16,-1-18-16</inkml:trace>
  <inkml:trace contextRef="#ctx0" brushRef="#br0">30304 14217 0,'-18'0'0,"-17"-18"16,-1 1-16,-16 34 15,34-17-15,-53 71 16,36-36-16,17 36 16,18-18-16,18 0 15,17-18 1,36-18-16,-36-17 16,53-17-1,-52-1-15,17-35 0,-36 18 16,1 0-16,-18-18 15,0 18-15,-35-1 16,17 19-16,0 17 16,1 53-1,17-18-15,0 0 0,0 36 16,17-36 0,36 35-16,0-34 15,-18-19-15,1-17 16</inkml:trace>
  <inkml:trace contextRef="#ctx0" brushRef="#br0">30621 14199 0,'35'0'16,"36"18"-1,-36-18-15,1 0 16,-1 0-16,0 18 16,-17-18-16</inkml:trace>
  <inkml:trace contextRef="#ctx0" brushRef="#br0">30745 14376 0,'17'17'0,"36"-17"16,-18 0-16,36 0 16,-53 0-16</inkml:trace>
  <inkml:trace contextRef="#ctx0" brushRef="#br0">31274 13988 0,'70'0'15,"1"0"1,-18 17-1,-18-17-15</inkml:trace>
  <inkml:trace contextRef="#ctx0" brushRef="#br0">31238 14041 0,'0'52'16,"0"-34"-16,0 17 16,0 18-16,0-17 15,0-1-15,-17-17 16,17-1-16,0 1 16,17-1-16,1-17 0,0 0 15,17 0-15,18 0 16,-18 18-16,1 0 15,-1 17-15,18 36 16,-36-36-16,1 0 0,-18-17 16,0 35-1,-35-18-15,-1-17 16,-34-1-16,35-17 16,-54 0-1,54 0-15,0-17 16,17 17-16,1-18 15</inkml:trace>
  <inkml:trace contextRef="#ctx0" brushRef="#br1">7303 13776 0,'-18'0'16,"0"0"15,1 0 0,-1 18-31,18-1 16,-18-17-16,1 0 15,-1 0 17,0 18-1,1-18-15,17 18-1,-18-18 1,18 17 31,-18-17 0,36 0-16,-18-17-16,18 17 1,-1-18-16,1 0 16,0 18-16,-1-17 15,1-1-15,17 0 0,1-35 16,-19 36-16,18-1 16,1-17-16,-1 0 15,0-1 1,1 19-16,-1-19 15,-18 19-15,19-1 16,-19 0-16,19 1 16,-1-1-16,0 1 15,-17-1-15,35 0 16,-36 1-16,1-1 16,17 0-16,-17 1 0,0-1 15,17-17-15,0 0 16,-17 17-16,-1 18 15,19-18-15,-19 1 16,-17-1 0,18 18-16,0-18 0,-1 1 15,1 17 1,0-18-16,-1 18 16,-17-18-16,18 1 15,-18-1 48,0 36-1,0-1-46,0 1-16,-18 0 15,18-1-15,0 19 16,0-19-16,0 36 16,0-18-16,0 1 15,0-1-15,0 0 0,0 18 16,18-18-16,-18 1 16,0-1-16,0 0 0,0 1 15,17-19 1,-17 1-16,0 0 15,0-1-15,18-17 16,-18 18-16,0-1 78,-18-17 0,1 0-62,-1 0 0,1 18-1,-1-18-15,0 0 16,1 0-16,-1 0 15,-17 0-15,-1 0 16,-16 18-16,16-18 16,1 0-16,-36 17 15,36 1-15,-53-18 16,53 18-16,-36-18 16,36 17-16,-36 1 15,36-18-15,0 18 16,17-1-16,0-17 15,1 0 1,-1 0 62,18-17-62</inkml:trace>
  <inkml:trace contextRef="#ctx0" brushRef="#br1">7161 13882 0,'-17'0'0,"-1"0"31,36 0-15,-1 0 15,-17-18-31,36 1 15,-19-19 1,1 36-16,0-17 0,17-1 16,-17 0-16,17-17 15,18-18 1,-36 36-16,19-19 16,17-17-16,-36 36 15,18-1-15,-17-17 0,17 17 16,1 0-16,17-34 15,-18 16-15,0 19 0,-17-1 16,17-17-16,36-1 16,-54 1-16,19 18 15,16-19-15,-34 19 16,0-1-16,17 0 16,0 1-1,-17-1-15,0 18 16,-1-18-16,1 18 15,-1-17 1,1 17 0,-18-18-16,-18 36 78,18-1-47,0 19-15,0-19-16,0 1 15,0 0-15,0 17 0,0 18 16,0-18 0,0 0-16,0 1 0,0-1 0,0 35 15,-17-34 1,17 34-16,0-52 15,0 0-15,17 17 16,-17-17-16,0-1 16,0 1-1,-17-36 32,-1 18-31,1 0-1,-1 0 1,0 0 0,1 18-16,-1-18 15,-35 0 1,35 17-16,-17-17 0,-35 0 16,17 0-16,0 18 15,0-18-15,-35 18 16,35-1-16,0-17 15,18 18-15,-1-18 16,19 0-16,-1 0 16,0 0-16,18-18 15,-17 18 1,-1 0-16,0 0 16,1 0-1,17 18 1,-18-18 46,1 18-46,-1-18 0</inkml:trace>
  <inkml:trace contextRef="#ctx0" brushRef="#br1">7197 13829 0,'0'18'15,"0"-36"110,17 18-78,-17-18-15,18 18-17,0 0 32,-1-17-47,-17-1 16,36 0-16,-19 1 15,18-19-15,-17 19 16,35-18 0,-35 17-16,35-35 15,-36 35-15,54-35 16,-36 18-16,18-18 15,-18 18-15,0 0 16,1-1-16,-19 19 16,1-1-16,0 0 0,35-34 15,-18 34-15,0-17 16,-17 17-16,-1 0 16,1 18-16,0-17 0,-1 17 15,1-18 1,0 18-1,-1-18 1,1 1 0,-36 17 46,18 17-31,0 1 1,-17 0-17,17-1-15,0 19 16,0-1-16,0 18 16,17-18-16,-17 36 15,0-36 1,18 35-16,-18-34 15,18 34-15,-18-52 16,17 17-16,-17-17 16,18 0-16,-18-1 15,17 1-15,-17-36 32,-17 18-17,17-17 1,-18 17-1,1 0 1,17 17-16,-18-17 16,18 18-1,-18-18-15,1 17 16,-1-17-16,0 0 16,1 0-16,-1 18 15,0-18-15,1 0 16,-1 18-16,1-18 15,-1 0 1,0 0 0,1 0 15,17 17-31,-18-17 31,0 0 0,1 0-15,-1 0-16,0 0 16,1 0-16,-19 18 15,19 0-15,-18-18 16,-1 0-16,1 17 16,0-17-16,-36 0 15,18 0 1,-17 18-16,34-18 15,19 0-15,-1 18 16,36-18-16,17 0 16</inkml:trace>
  <inkml:trace contextRef="#ctx0" brushRef="#br1">11165 6720 0,'18'0'47,"-18"18"-31,0 0 0,0-1-16,-18 1 15,18 0-15,0-1 0,-17 36 16,-1-18-16,18 1 15,0 52-15,-17-53 16,-1 53 0,18-35-16,-35 36 0,17-37 15,18-16-15,-35 70 16,35-54-16,-18-16 16,0 52-16,18-53 15,-17 0-15,17-17 16,0 17-16,-18-17 0,0 35 15,18-35-15,-17 17 16,-1-17-16,18 17 16,0-18-16,0 1 15,0 0-15,-17-1 16,17 1-16,0 0 31,0-1 63,17-17-63,18 0-15,-17 0-16,35 0 15,-35 0-15,17-17 16,18 17-16,-35 0 16,-1 17-16,1-17 15</inkml:trace>
  <inkml:trace contextRef="#ctx0" brushRef="#br1">11289 6738 0,'0'-18'16,"-18"1"-1,1 17 1,17 17 15,0 1-15,0 0-16,0-1 15,-18 54-15,18-36 16,0 18-16,0 0 0,0 0 16,0 88-16,0-88 15,0 88 1,0-70-16,0-1 0,18 54 15,-18-54-15,17 18 16,-17-35-16,0-17 16,18 34-1,-18-52-15,0-1 0,0 1 16,18-18 0,-36 0-1,18 18 1,-18-1-1,18 1 17,-17-18-17,17-18 1,-18 18-16,0 0 16,1 18-16,-1-18 0,0 18 15,-17-1-15,18-17 16,-19 18-1,19-18-15,-1-18 16,0 18 0</inkml:trace>
  <inkml:trace contextRef="#ctx0" brushRef="#br1">12241 6914 0,'18'0'0,"-18"36"15,35 34 1,1 36-16,-19-53 0,1 71 16,-18-89-16,0 18 15,0-36-15,18 1 16,-18-36 0,0-17-1,0-18-15,17 18 16,1 0-16,-18 17 0,35 0 15,-17 18 1,-1 0-16,1 18 0,-18 0 16,18 35-16,-1-18 15,-17-18-15,0 19 0,18-1 16,-18-17 0,18-18-1,-18-18-15,17 0 16,-17 1-16</inkml:trace>
  <inkml:trace contextRef="#ctx0" brushRef="#br1">12647 7338 0,'0'35'0,"0"-17"16,18 17-16,-1-17 16,1-18-1,0 0-15,-18-18 16</inkml:trace>
  <inkml:trace contextRef="#ctx0" brushRef="#br1">12682 7373 0,'18'0'15,"0"0"1,-1 0 15,1 0-31,0 0 16,-1-18-1,-17 1-15,18-18 16,-18 17-16,-18-17 16,1 35-16,-19-18 15,19 0-15,-19 18 16,19 0-16,-1 36 15,18-1 1,18 0-16,-1 0 16,1-17-16,35 17 15,-35-35-15,52 0 16,-52 0-16,-1 0 16,1-17-16,0-1 15,-18 0 1,0 1-16,-18 17 15,36 17 1,-1 1 0,1-18-16,0 18 15,-1-1-15</inkml:trace>
  <inkml:trace contextRef="#ctx0" brushRef="#br1">12894 7320 0,'-18'-35'15,"1"17"-15,17-17 16,17 17-16,-17 1 0</inkml:trace>
  <inkml:trace contextRef="#ctx0" brushRef="#br1">13106 7285 0,'-18'-18'15,"0"18"1,18 18 0,0 0-16,0 17 15,18-18 1,0 1-16,-1-18 16,-17 18 15,0-1-16,18 36 1,0-35-16,-1 17 16,1-17-16,0-1 0,-18 1 0,0 0 15,0-1-15,0 1 16,-53 0-16,35-18 16,-17 0-16,-1 0 15,19-18-15,-1 0 16,18 1-16,-17-36 15,17 18-15,0-18 0</inkml:trace>
  <inkml:trace contextRef="#ctx0" brushRef="#br1">13247 6879 0,'17'35'0,"19"54"16,-19-36-16,19 35 15,-19-35-15,-17 17 16,18-52-16,-18 0 16,0-1-16,0 1 0,-18-18 31,1-18-31,17 1 16,0-1-16,0 0 15,17 1 1,1-1-16,17 0 15,0 18-15,1 0 16,-19 0-16,1 18 16,-18 0-16,0-1 15,0 1-15,0 0 16</inkml:trace>
  <inkml:trace contextRef="#ctx0" brushRef="#br1">13582 7179 0,'18'-18'16,"-1"1"-16,1-1 0,17 0 15,-17 1 1,-1 17-16,1-18 15</inkml:trace>
  <inkml:trace contextRef="#ctx0" brushRef="#br1">13670 6932 0,'0'88'16,"0"18"-1,0-71-15,18 18 16,-1 18-16,-17-18 16</inkml:trace>
  <inkml:trace contextRef="#ctx0" brushRef="#br1">12277 7814 0,'35'0'31,"-17"-18"-31,70 18 15,-18-17-15,1 17 0,88 0 16,-71 0 0,124 0-16,-107-18 15,107 0 1,-106 1-16,-18-1 0,-17 1 16,-36-1-16,18 18 15,-36-18-15,-34 36 0</inkml:trace>
  <inkml:trace contextRef="#ctx0" brushRef="#br1">12718 8149 0,'0'18'0,"-18"17"15,18-17-15,0 17 0,0-17 16,0-1-16,18-34 31,-1-19-15,1 19-16,-18-19 15,0 19-15,18 17 16,-1 0 0,18 17-1,-17 1-15,0-18 0,-1 18 16,19-1-16,-1-17 16,-17 0-16,-1 0 15,1-17-15,-18-1 16,0-17-1,0 0-15,-18 17 16,18-17-16,-17 17 16</inkml:trace>
  <inkml:trace contextRef="#ctx0" brushRef="#br1">13141 8114 0,'18'35'16,"-18"-17"-16,17-1 16,1 1-16,-18 0 0,18-18 15,-18 17-15,0-34 16</inkml:trace>
  <inkml:trace contextRef="#ctx0" brushRef="#br1">13159 7990 0,'17'0'15</inkml:trace>
  <inkml:trace contextRef="#ctx0" brushRef="#br1">13282 8114 0,'-18'35'15,"18"-17"-15,0-1 0,0 1 0,36 17 16,-1-35-16,0-17 15,1-1-15,-19-17 16,-17 17 0,0 1-16,-17-36 15,-1 35-15,0-17 0,-17-1 16,17 1 0,1 18-16,-1-1 0,18 0 15,-18 18-15,18 18 16,18 52-16,0-34 15,-1-1-15,1 0 0,35 36 16,0-18 0,-18-36-16,-17 1 15,17-18-15,-17 0 16</inkml:trace>
  <inkml:trace contextRef="#ctx0" brushRef="#br1">13511 8026 0,'53'17'15,"0"-17"1,18-35 0,-18 17-16,-36 1 15,-34 17 1,-1 0-16</inkml:trace>
  <inkml:trace contextRef="#ctx0" brushRef="#br1">13617 7973 0,'18'70'15,"0"-17"-15,-1 18 16,1-36-16,-18-17 15,35 35-15,-35-36 16,18-17-16</inkml:trace>
  <inkml:trace contextRef="#ctx0" brushRef="#br1">13794 7938 0,'35'35'16,"-17"18"0,-18-18-16,17-17 0,1 17 15,-18-17 1,17-18-16,-17-18 16,18-17-1,-18 17-15,35-17 16,-35 17-16,36 18 15,-19 0-15,19 35 16,-19-17 0,1 0-16,-1-1 15,1 1-15</inkml:trace>
  <inkml:trace contextRef="#ctx0" brushRef="#br1">13635 7673 0,'18'0'16,"-1"0"-16,36 18 16,-18-18-1,71 0-15,-53 0 16,-18-18-16,36 0 15,-53 1-15,-1 17 0,-17-18 16</inkml:trace>
  <inkml:trace contextRef="#ctx0" brushRef="#br1">25523 10495 0,'18'0'0,"0"0"16,-1 0-16,19-17 0,-1 17 15,36 0-15,-19-18 16,1 18-16,-17 0 16,34 18-16,-52-18 0,-18 17 15,0 1-15</inkml:trace>
  <inkml:trace contextRef="#ctx0" brushRef="#br1">30674 10530 0,'18'0'0,"17"0"16,-17 0-16,70 0 15,-18 0-15,-17 0 16,18 0-16,17 0 0,35 0 15,-70 18-15,-17-18 16</inkml:trace>
  <inkml:trace contextRef="#ctx0" brushRef="#br1">25224 14905 0,'0'18'94,"17"-18"-94,1 0 15,52 0-15,-17 0 16,71 0-16,-54 0 16,54-18-16,-71 18 15,-18-18-15,53 18 16,-70 0-16</inkml:trace>
  <inkml:trace contextRef="#ctx0" brushRef="#br1">31115 15011 0,'0'17'31,"18"-17"-31,17 0 16,35 36-1,1-36-15,70 35 16,-53-35-16,1 18 16,-1-18-16,18 0 15,-71 0-15</inkml:trace>
  <inkml:trace contextRef="#ctx0" brushRef="#br0">22102 14799 0,'17'0'63,"1"0"-48,-1 0 1,1 0 0,0 0-1,-1 0 1,1 0 0,-18 18-16,18-18 15</inkml:trace>
  <inkml:trace contextRef="#ctx0" brushRef="#br0">20884 16210 0,'-17'-17'16,"-1"-1"-1,1 18 1,-1 0-16,-17 0 16,-1 18-16,1 17 15,0-18-15,0 36 16,35-35-16,0 0 15,0 17-15,0-17 16,35-1-16,0-17 16,0 0-16,36-35 15,-18-18 1,-18 18-16,-35-1 0,18-34 16,-18-1-1,0 18-15,0 18 0,0-18 16,-18-53-16,-17 36 15,17 17-15,1 0 0,-19 18 16,19-1-16,-19 1 16,19 53-1,17 35-15,-18 0 16,18 0-16,18 88 16,-18-88-16,17 17 0,19-17 15,-19-18-15,19 1 0,52 17 16,-53-18-1,0-18-15,18 19 16,-35-19-16,-1-17 0,1 18 16,-18 0 15</inkml:trace>
  <inkml:trace contextRef="#ctx0" brushRef="#br0">20144 16686 0,'17'0'15,"1"0"-15,17 0 0,0 0 16,18-17-16,18-1 0,105 18 16,-87-18-1,-19 18-15,89 0 16,-89-17-16,1 17 0,52 0 16,-87 0-16,-1-18 15,-17 18 1,-18 18-16,-18-18 15</inkml:trace>
  <inkml:trace contextRef="#ctx0" brushRef="#br0">20479 17074 0,'-36'0'0,"19"0"15,-18 18 1,35 0-16,-18-1 0,0 19 16,-17 17-1,17-1-15,18-16 16,0-19-16,18 19 15,0-36-15,17 0 0,-17 0 16,34 0-16,-16-18 16,-1-35-16,-17 18 15,-18-18 1,0 18-16,-18-36 16,0 36-16,-17-53 15,17 35-15,-17 0 16,18 18-16,-19 17 15,36 36-15,0 52 16,18 36 0,0-53-16,17 53 15,0-71-15,18 18 16,-18-18-16,36-17 16,-36-18-16,18 0 15</inkml:trace>
  <inkml:trace contextRef="#ctx0" brushRef="#br0">20814 17057 0,'-35'17'0,"17"1"15,-17 35-15,35-18 16,-18 1-16,18-1 15,0-18-15,18 1 16,-1-18-16,36 0 16,-35 0-16,35-35 15,-18 17-15,-35-17 16,18 0-16,-18 17 16,0 0-16,-18 1 0,18-1 0,-18 18 15,1 0 1,17 18-16,0-1 15,0 36-15,17-17 16,19-1 0,-1-18-16,18 1 0,-35-18 15,17-18 1</inkml:trace>
  <inkml:trace contextRef="#ctx0" brushRef="#br0">21696 16281 0,'0'-36'15,"-18"1"1,-17 35-1,17 0-15,-35 35 16,36 18-16,17-17 0,0 69 16,0-34-16,0-18 15,35 53-15,0-71 16,-17 18-16,0-18 0,-1 1 16,1 16-16,-18-34 15,-18-36 1,1 18-16,-36-52 15,17 16-15</inkml:trace>
  <inkml:trace contextRef="#ctx0" brushRef="#br0">21502 16722 0,'0'-18'0,"0"0"15,53 1-15,-106 70 0,123-106 0,19 53 16,-54 0-16,53 0 16,-53 17-1,1-17-15</inkml:trace>
  <inkml:trace contextRef="#ctx0" brushRef="#br0">21996 16263 0,'-18'35'0,"0"54"16,1-54-16,17 71 16,0-71-16,53 53 15,-36-70-15,19 17 16,-1-17-16,-17-1 16</inkml:trace>
  <inkml:trace contextRef="#ctx0" brushRef="#br0">22260 16563 0,'-53'70'16,"18"-17"-1,35 18 1,53-53-16,0-18 15,-18 0-15,-17-18 16,-1-17-16,-17 17 16,18 0-16,-36-17 15,18 17-15,0 1 0,0-1 16,-17 18-16,17 18 16,0-1-1,17 1-15,1 0 16,0-1-1,17-17-15,0 0 0,-17 0 16,0-17 0</inkml:trace>
  <inkml:trace contextRef="#ctx0" brushRef="#br0">22454 16140 0,'71'35'16,"-1"35"0,-34-34-16,34 34 15,-34-17-15,-19-18 0,-17 18 16,0 36 0,-17-37-16,-1-16 0,0-1 15,-35 18-15,18-18 16,0 1-16</inkml:trace>
  <inkml:trace contextRef="#ctx0" brushRef="#br0">23477 16475 0,'18'0'31,"35"-18"-16,-18 18-15,-17-18 16,-1 18-16,19 18 16,-19-18-16,-17 18 0,-17-1 15</inkml:trace>
  <inkml:trace contextRef="#ctx0" brushRef="#br0">23513 16633 0,'17'18'0,"54"-18"15,17-18 1,-53 18-16,18-17 0</inkml:trace>
  <inkml:trace contextRef="#ctx0" brushRef="#br0">24624 16175 0,'-18'-18'15,"-17"1"1,17-1-16,-35 18 15,36 18-15,-36 17 16,18 0-16,35 0 0,-18-17 16,18 17-16,18 1 15,-1-19-15,36 1 16,-35-18-16,17 0 16,0 0-16,18-35 15,-35-1-15,0 19 0,-1-71 16,-34 35-1,-1-18 1,0 36-16,18-18 16,-17 0-16,-19-53 15,19 53-15,-1-17 16,0 52-16,1 0 0,-1 18 16,18 36-1,0-1 1,35 53-16,-17-53 15,0 1-15,17-1 0,-17 18 16,17-18-16,-17 0 0,34 36 16,-34-53-16,0 17 15,17 18 1,-35-36-16,18 1 0,-1 0 16,1-1-16,0-17 15</inkml:trace>
  <inkml:trace contextRef="#ctx0" brushRef="#br0">24165 16651 0,'-35'0'15,"17"0"1,36 0 15,17 0-15,71-18-16,-53 18 15,106-17-15,-89 17 16,107-18-16,-107 18 16,71 0-16,-88 0 15,36 0-15,-72 0 16,1 0-1,-36 0-15</inkml:trace>
  <inkml:trace contextRef="#ctx0" brushRef="#br0">24359 16951 0,'-35'0'16,"-18"18"-1,18-1 1,17 1-16,-17 35 15,35-18-15,0 0 16,0 1 0,18-19-16,17-17 0,18 18 15,-36-36-15,36 1 16,-17-1-16,-1-35 16,-35 35-16,0-52 15,0 52-15,-18-52 16,1 52-16,-19-52 15,19 52-15,-19-35 16,36 35-16,0 36 31,18 35-15,0-18-16,-18 0 0,53 71 16,-18-53-1,18 0 1,-36-35-16,54-1 15,-53-17-15</inkml:trace>
  <inkml:trace contextRef="#ctx0" brushRef="#br0">24712 16969 0,'-35'35'15,"0"0"1,17 0 0,18 18-16,18-35 15,17 0-15,0-1 16,18-34 0,-18-1-1,1-35-15,-36 35 16,-18-17-1,18 18-15,-18-1 0,36 36 32,0 17-17,17-18-15,0 19 16,-17-19-16,35 1 16,-36 0-16,19-36 15,-19 0 1</inkml:trace>
  <inkml:trace contextRef="#ctx0" brushRef="#br0">25647 16616 0,'0'-18'16,"0"1"-16,0-1 16,-18 0-1,1 18-15,-19-17 16,1 34-1,0 1-15,17 17 0,-35 18 16,36-35-16,-1 17 16,18-17-16,0-1 0,0 1 15,35 17 1,-17-17-16,0-18 0,17 0 16,18-18-16,-18 1 15,-17-19-15,-1 19 16,-17-19-16,0-17 15,-17 53-15,-1-17 16,18-1 0,0 36-16,0 17 15,18 18 1,-1-18-16,1-17 0,0 17 16,52 1-1,-35-36-15,18 17 16,-35-34-16,0-1 0</inkml:trace>
  <inkml:trace contextRef="#ctx0" brushRef="#br0">25806 16104 0,'35'-17'16,"0"-1"0,18 36-16,35 17 15,-70-17 1,0-1-16,-18 1 16,0 0-1,-18-1-15,0 1 16,1-1-1,17 1-15,17 0 16,1-18-16,35 17 16,-35-17-16,34 18 15,-34-18-15,0 18 16,-1-18-16</inkml:trace>
  <inkml:trace contextRef="#ctx0" brushRef="#br0">23971 17392 0,'-17'0'16,"34"0"15,1 0-15,-18 18 15,0 17-31,0-17 16,0 17-16,-18-18 15,18 1-15,0 0 16,0-1 0,18-17-16,0 18 15,-1-18-15,1 0 0,17 0 16,18 0-16,53-18 16,-53 18-16,88-17 15,-53 34-15,106 1 16,-70-18-16,-19 0 15,37 0-15,-19-18 0,124 1 16,-141-1-16,70 0 16,-88 18-16,53 0 15,-88-17-15,53 17 16,-71 0-16,36 0 16,-36 17-1,-17-17-15,0 0 16,-18-17 31,-18-18-32,18-1 1,0 19-16,-18-19 16,1 19-16,-1-1 0,0-17 15,1 17-15</inkml:trace>
  <inkml:trace contextRef="#ctx0" brushRef="#br0">26988 16563 0,'17'0'0,"18"-18"15,18 18 1,18-17 0,-18 17-16,17 0 15,-52 0-15,17 0 0,-17 0 16,0 17-16,-36 1 16,0-18-16</inkml:trace>
  <inkml:trace contextRef="#ctx0" brushRef="#br0">27093 16704 0,'36'18'16,"-19"-1"-16,54-17 15,-54 0-15,54 0 16,-36 0 0</inkml:trace>
  <inkml:trace contextRef="#ctx0" brushRef="#br0">27693 16245 0,'0'-17'0,"18"17"15,17-18 1,0 18-16,1 0 0,16 0 16,-16 18-16,34 35 15,-34-18-15,-1 0 16,0 53-16,-35-52 16,0-1-16,-35 36 15,17-36-15,-52 18 16,-1 0-1,36-36-15,0 1 16,35 0-16,0-1 16,35 1-16,0-18 15,18 18-15,35-1 16,-35-17-16,-18 0 16,1 0-16,-1 0 15,0 0-15,-17 0 0</inkml:trace>
  <inkml:trace contextRef="#ctx0" brushRef="#br0">28734 16563 0,'-36'-18'16,"1"18"-16,-53 0 15,53 18-15,-1 0 0,-34 34 16,17 19 0,35-53-16,18 17 15,18 0-15,17 18 16,1-35-16,-1-18 0,18 17 15,35-34 1,0-36-16,-70 18 16,17 17-16,-17-35 15,-18 0-15,-18 18 16,-17 0-16,17 17 16,-17 18-16,17 0 15,-17 18 1,35 17-16,35 18 15,-17-18-15,52 36 16,-17-54-16,36 36 16,-37-35-16,-16-18 15,-1 17-15,-17-17 0</inkml:trace>
  <inkml:trace contextRef="#ctx0" brushRef="#br1">29386 9454 0,'-17'0'16,"-1"0"-1,18 18 1,0 0 78,0-1-79,0 1 1,0 17-16,0 1 0,0 16 16,0-16-16,0 17 15,0-18-15,0 0 0,0 18 16,-18 35-16,18-35 16,0-17-16,0 16 15,-17-16-15,17 52 0,0-53 16,0 36-1,0-36-15,0 0 0,0 18 16,17-35-16,-17 17 16,0-17-1,18-18 48,0 0-48,-1 0 1,1 0 0,0 0-16,-1 17 15,19-17 1,-1 0-16,-17 0 0,34 18 16,1-18-1,-17-18-15,-19 18 16,19 0-16,34 18 15,-52-18-15,52 0 16,-34 0-16,-1 0 0,53 0 16,-35 0-16,35 0 15,-35 0-15,35 0 16,-52 0 0,34-18-16,-17 18 15,18 0-15,-54 0 16,54-17-16,-54 17 15,36 0 1,-17 0-16,17 0 16,-36 0-16,18 0 0,18 0 15,0 17 1,-35-17-16,52-17 16,-52 17-16,17 0 0,18-18 15,-35 1 1,0 17-16,-1 0 0,1 17 15,-18 1 1,17-18-16,1 17 16,-18 1-16,35-18 15,-17 0-15,0 0 16,-1 0 0,1 0-1,-36-18 16,18 1-15,0-1 0,-17 1-16,17-1 15,0-35-15,0 35 16,0-17-16,0-18 16,0 18-16,0-36 15,0 36-15,0-53 16,0 35-16,0-35 15,0 35-15,0-18 16,0 36-16,0-18 16,0 18-16,0-1 15,0 19 1,17-18-16,-17 17 0,18-35 16,-18 35-1,18-17-15,-18 0 16,0 0-16,0 17 15,-18 18 1,0 0 0,1 0-1,-19 0 17,1-18-32,0 18 0,-71-35 15,35 35-15,-17-18 16,-18 1-16,-17 17 0,-18 0 15,-141 0-15,123 0 16,35 0-16,1 0 0,-71 17 16,123-17-16,-70 0 15,88 0 1,-35-17-16,53 17 16,0 17-16,17 1 15,18 35-15</inkml:trace>
  <inkml:trace contextRef="#ctx0" brushRef="#br1">27852 15963 0,'0'-17'16,"0"-1"-1,-18 18-15,1-18 16,-1 18-16</inkml:trace>
  <inkml:trace contextRef="#ctx0" brushRef="#br1">27764 15910 0,'-36'0'15,"19"0"1</inkml:trace>
  <inkml:trace contextRef="#ctx0" brushRef="#br1">27587 15716 0,'0'-17'15,"0"-1"-15,18 18 16,-36 18 15,18 17-15,0 0-16,0 36 16,-17-36-16,17 53 15,-18-35-15,18 0 16,-18 0-16,1 0 0,-19 70 15,19-52-15,-1 52 16,0-52-16,18 70 16,0-88-1,-17 53-15,17-71 16,0 36-16,0-54 16,0 19-1,0-19-15,17 1 16,1-1-16,17 1 15,-17 0-15,17-18 0,18 0 16,35 17 0,-35-17-16,0 0 0,0 0 15,71 0 1,-54 18-16,1-18 0,17 0 16,71 0-16,-71 18 15,0-18-15,-17 17 16,17-17-16,0 0 0,-17 0 0,-1 0 15,18-17-15,-17-1 0,-18 18 16,35-18 0,-70 18-16,17-17 0,-17 17 15,-18-18 1,0 0-16,0 1 16,-18-18-16,0 17 15,1-17 1,17-1-16,-18 1 15,18-18-15,0 0 0,18-35 16,-1 17-16,1-34 16,0 52-16,17-53 15,-18 71-15,19-36 16,-19 53-16,1-34 16,0 16-16,17 1 15,-35 17-15,0-17 16,0 0-16,18 17 15,-18 0-15,-18-17 16,-17 18 0,-36-1-16,1 0 15,-195 1 1,142 17-16,-1-18 16,-17 18-16,-177 0 15,19 0-15,175 0 16,-70 18-16,159-1 15,0 1-15,35 0 0,35 17 16</inkml:trace>
  <inkml:trace contextRef="#ctx0" brushRef="#br1">25682 9331 0,'-17'0'0,"-1"0"16,-17-18-16,17 18 0,0 0 15,-17 0-15,17-17 0,-52 17 16,35 0-16,-1-18 16,-52 0-1,53 18-15,-53-17 16,35 17-16,18 0 0,-71-18 16,0 1-1,53 17-15,0 0 16,0-18-16,-70 18 0,52-18 15,18 18-15,-17 0 16,17 0-16,-18 0 16,-70 0-16,70 0 0,1 0 15,-18 0-15,-89 0 16,89 0-16,0 0 0,-18 0 16,0 0-16,0 0 0,-105 18 15,87-18-15,-105 0 16,106 0-1,-107 0-15,124 0 16,-105-18 0,123 18-16,-18-17 0,-71-1 15,19-17 1,69 35-16,1-18 16,18 18-16,-19 0 0,-52-18 15,88 18-15,-70 18 16,52-18-16,-34 0 15,69 18-15,-52-1 16,35-17-16,-17 36 16,34-36-16,-34 35 15,52-17-15,-17 17 16,35-18-16,0 36 16,0-17-1,35 34-15,-17-17 16,-1 35-16,1-35 15,0 88-15,-18-70 16,17 70 0,1-70-16,-18 52 0,18-52 15,-18 34 1,0-52-16,0 53 16,17-71-16,-17 1 0,18 34 15,-18-34 1,0-1-16,0-18 0,17 36 15,-17-17-15,18-1 16,0-17-16,35-1 16,-36 1-16,54-18 15,-53 0-15,70 0 16,-53 0-16,71 0 16,-53 0-1,70 0-15,-52 0 16,88 0-16,-89-18 15,18 18-15,89 0 16,-72-17-16,72 17 16,-89 0-16,106 17 15,0-17 1,-88 18-16,106-18 16,-89 0-16,89 0 15,-106 0-15,105 17 16,-123-17-16,106 18 15,-88 0-15,88-18 16,-88 0-16,88 0 16,-106 0-16,106 0 15,-105 0-15,87 0 16,-88 0-16,0-18 16,-17 18-16,17 0 15,36-18 1,-54 18-16,1 0 0,35-17 15,-54 17-15,1-18 0,18 18 16,-53 0 0,-1-17-16,19 17 15,-19 0-15,18 0 16,-17 0-16,17-18 16,1 18-1,-36-18-15,17 1 16,1-1-1,17 0 1,-17 18-16,17-35 16,0 35-16,18-35 15,-35 17-15,17 1 16,-17-1-16,-1-17 16,-17 17-1,18-17 1,-18-1-16,0 19 15,-18-54 1,18 36-16,0 0 0,-17-18 16,17-53-16,-18 35 15,18-17-15,-35-88 16,17 70-16,1 0 0,-1-53 16,18 89-16,0-18 15,0 52 1,0 19-1,0-1 1,-18 18 0,1 0-16,-1-18 15,-17 18-15,17 0 0,-17 0 16,-53 18 0,0 17-16,35-17 15,-36 17-15,36 1 16,1-1-16,34-18 15</inkml:trace>
  <inkml:trace contextRef="#ctx0" brushRef="#br1">31415 13688 0,'0'-18'31,"-18"18"-15,-17-17 0,17 17-16,-52 0 15,17 0 1,0 0-16,-106 0 15,89 17-15,-107-17 16,89 0-16,-106 0 16,88 0-16,-70 0 15,88 0-15,-54 0 16,72 0-16,-18 0 16,52 0-16,-16 18 15,34-18-15,0 17 16,18 1-1,18-18 1,0 18-16,-1-18 16,1 35-1,-18-17-15,0-1 16,0 19-16,0 34 16,-18 36-1,18-53-15,0 53 0,0-53 16,0 70-1,0-88-15,0 18 16,0-17-16,-17 16 0,17 19 16,0-36-16,-18 18 15,18-18-15,0 1 16,0-19-16,0 1 16,0 0-16,18-18 0,-18 35 15,17-35 1,-17 18-16,18-1 15,-1 1 1,1-18 0,0 0-16,-18 18 15,17-18-15,1 0 0,0 0 16,17 0-16,-17 0 0,17 0 16,35 17-16,-34-17 15,-1 18-15,53-18 16,-53 17-16,18-17 0,53 0 15,-53 0 1,0 0-16,35 0 16,-35 18-16,18 0 15,-36-18-15,36 17 16,-36 1-16,35 0 16,-17-18-16,18 0 15,-18 0-15,17 17 16,-34-17-16,34 18 15,-35 0-15,36-1 16,-18-17-16,17 18 16,-17-18-16,18 0 15,-36 0 1,0 0-16,1-18 16,-1 18-1,-17 0-15,17 0 16,-17 0-16,-18-17 15,17 17 1,-17-18 0,0 0-1,-17 1 1,17-1 0,0-35-1,17 35-15,-17-17 0,0 0 16,0-18-16,0-53 15,0 36-15,0 17 0,18-18 16,-18 1-16,0-36 16,0 53-16,0 18 15,0-1-15,0-17 0,0-17 16,17 52-16,1-17 16,0-36-16,-1 36 15,19-53 1,-19 70-16,1-52 15,-18 52-15,0 0 16,-18 1 0,-35 17-1,18 0-15,-71-18 16,-52 0 0,69 18-16,1 0 15,0 0-15,-71 18 16,89 17-16,-1-17 0,1 17 15</inkml:trace>
  <inkml:trace contextRef="#ctx0" brushRef="#br1">25453 13758 0,'0'-17'15,"0"-1"32,-18 18-31,1 0-1,-1 0 1,-35 0 0,18 0-16,0 0 0,-54 0 15,36-18-15,-70 18 16,70 0-16,-18 0 15,1 0-15,-18 0 0,17 0 16,-88-17-16,89 17 16,-1 0-16,18 0 0,-17-18 15,-89 1 1,89 17-16,-72-18 16,90 18-16,-72-18 15,53 18-15,-52 0 16,70-17-16,-53 17 15,53 0-15,-35 0 16,35 0-16,-53-18 16,53 18-16,-70-18 15,52 18-15,-70-17 16,71 17-16,-1-18 16,1 18-16,-19 0 15,-69-18-15,87 18 16,-70-17-16,71 17 15,-72 0-15,72 17 16,-54 1 0,54 0-16,-71 35 15,70-36-15,-35 19 16,53-19-16,18-17 16,0 18-16,0-18 0,-18 17 15,35-17-15,0 0 0,1 18 16,-1-18-1,0 18 1,18-1 0,0 1-1,18 17-15,-18 18 16,0-18-16,0 54 16,18-54-16,-18 53 15,0-53 1,0 71-16,0-53 15,0 35-15,-18 18 16,0 0 0,1-53-16,-1 35 15,1 0 1,17-70-16,0 53 16,0-54-16,17 18 15,-17-17-15,18 17 16,-1-35-16,1 36 15,-18-19 1,18 19-16,-18-19 16,17 1-16,36-1 15,18 1 1,-18-18 0,-18 0-16,18 0 15,-35 0-15,17 0 0,-17 0 16,17 0-16,-18 0 0,54 18 15,-36-18 1,1 17-16,34-17 16,-35 18-16,36-18 15,-36 0-15,36 18 16,-36-18-16,36 17 16,-36-17-16,35 18 15,-34-18-15,52 0 16,-53 0-16,53 0 15,-35 0-15,35 0 16,-35 0-16,71 0 16,-71 0-16,53 0 15,-36 0-15,54 0 16,-54 18-16,54-18 16,-54 0-1,71-18-15,-52 18 16,-19 0-16,1-18 0,-1 18 15,89-17-15,-88 17 16,70-18 0,-88 18-16,70 0 15,-52-18-15,52 18 16,-70 0-16,88 0 16,-70 0-16,70-17 15,-88 17-15,52 0 16,-52 0-16,36-18 15,-54 18-15,53 0 16,-53-18-16,71 18 16,-53 0-16,35 0 15,-52 0-15,16 0 16,-16 0 0,17 0-16,-36 0 15,1-17-15,0 17 16,-1 0-16,1 0 15,0-18 1,-1 18 0,18 0-16,-35-17 15,18 17-15,17 0 16,-17 0-16,0 0 16,17 0-1,-17 0-15,-1 0 31,1 0-31,17-18 16,-17 18 0,-1 0-16,1-18 31,-18 1-31,18 17 0,-18-36 16,0 19-16,0-1 15,0-17-15,0 0 0,0-54 16,0 36-1,0 0-15,-18-88 16,0 71-16,1-71 16,17 88-16,-18-35 15,18 52-15,-18-17 16,18 18-16,18-18 16,-18 18-16,18-18 15,-1 35-15,1-52 16,-18 52-16,18-52 15,-18 52-15,0-17 16,-18 17-16,18 0 16,-18 18-16,1 0 15,-1 0 1,-35-17 0,-17 17-16,17 0 15,0 0-15,-88 0 16,52 0-16,1 0 0,-123 17 15,87 1 1,18 0-16</inkml:trace>
  <inkml:trace contextRef="#ctx0" brushRef="#br0">14623 10918 0,'0'-17'0,"-36"17"16,19-18-16,-19 18 16,-16 35-1,34-35-15,-17 36 16,17-1-16,18 0 0,-18 36 15,18-36-15,18-17 16,0 35-16,-1-36 16,1 1-16,35-18 15,-18 0-15,18-35 16,-18-1-16,1-16 16,-19-1-16,-17-36 15,-17 36-15,-1-70 16,0 52-16,-35-70 15,36 53-15,-36-35 16,35 52-16,-17-17 16,35 70-1,-18-17-15,18 53 16,0 35 0,18-1-16,-18 1 15,35 53 1,-17-35-16,17-1 0,-17-17 15,-1 18-15,36 35 16,-17-53-16,16 35 16,-16-53-16,-1 18 15,0-35-15,-17-1 16,0-17-16,-1 0 16,-17-17-1</inkml:trace>
  <inkml:trace contextRef="#ctx0" brushRef="#br0">13829 11571 0,'18'0'16,"-1"0"-16,18 0 0,54-18 15,-19 18-15,1 0 0,-1 0 16,19 0-16,69 0 16,-52 0-16,-18 0 15,0 0-15,71-17 16,-88 17-16,-1-18 16,-34 1-16,17-1 15</inkml:trace>
  <inkml:trace contextRef="#ctx0" brushRef="#br0">14076 12188 0,'-53'71'16,"0"35"-1,53-36 1,18-52-16,-18 0 0,53 17 16,17-35-1,1-53 1,-36 35-16,0-70 15,-17 53-15,0-18 0,-18 0 16,-36-53-16,19 53 16,-19 0-16,1 1 0,-36-37 15,54 54-15,-36 0 16,35 35 0,18 35-1,18 18-15,-18 0 16,35 0-16,-17 0 0,52 53 15,-34-54-15,34 19 16,-34-36-16,34 18 16,-35-35-16,18 0 15</inkml:trace>
  <inkml:trace contextRef="#ctx0" brushRef="#br0">14887 12118 0,'-17'-18'15,"-1"18"1,0-17-16,1-1 16,-19 18-1,19 0-15,-1 0 0,-35 18 16,36-18-16,-19 53 16,36-36-16,-17 36 15,17-35-15,35 35 16,-17-36-16,17 19 15,0-36 1,0 0 0,1 0-16,-19-36 0,1 19 15,0-1-15,-18-17 16,0 17-16,-18 0 0,18-17 16,-18 35-1,36 18 1,0 35-1,17 0 1,0-36-16,-17-17 16,17 18-16,0-18 15,-17 0-15,17 0 0</inkml:trace>
  <inkml:trace contextRef="#ctx0" brushRef="#br0">15716 11412 0,'18'-35'16,"-18"17"-16,0-17 16,0 18-16,-35-1 15,17 18-15,-35 0 16,18 18-16,-18 34 15,35-16-15,-17 17 16,17-18-16,1 35 16,17-34-16,35-1 15,-17-17-15,35-18 16,-36 0-16,54-36 16,-54 19-16,36-36 15,-53 35 1,18 1-16,-18-1 0,0 0 0,0 1 15,-18 17 1,18 35 0,18-17-1,-18 17-15,35 0 16,0-17-16,-17-1 0,35 1 16,-35-18-16,17 0 15,-17-18-15,-18 1 16</inkml:trace>
  <inkml:trace contextRef="#ctx0" brushRef="#br0">15822 10866 0,'18'-18'0,"-1"0"15,1 36 1,0-18-16,-1 18 16,1 17-16,0 0 0,-18 0 15,0 18-15,0-17 16,-36-1 0,19-17-16,34-1 31,19-17-31,-19 0 15,18 0-15,18 18 16,-35-18-16,17 0 16</inkml:trace>
  <inkml:trace contextRef="#ctx0" brushRef="#br0">16510 11271 0,'53'0'16,"0"0"-1,-18-17-15,18-1 16,-18 0-16,-17 18 0</inkml:trace>
  <inkml:trace contextRef="#ctx0" brushRef="#br0">16581 11465 0,'17'0'15,"36"18"-15,-35-18 16,52-18-16,-52 18 15,0-17-15</inkml:trace>
  <inkml:trace contextRef="#ctx0" brushRef="#br0">17057 10901 0,'35'-18'0,"18"1"16,35 17-1,-35 17-15,0-17 0,18 53 16,-36 18 0,-35 35-1,-106 17 1,71-88-1,-1 1-15,-16 16 0,52-34 16,-18 0-16,36 17 16,17-17-16,0-1 15,0 1-15,71-18 16,-70 0-16,-1 0 0,35 0 16</inkml:trace>
  <inkml:trace contextRef="#ctx0" brushRef="#br0">17921 11218 0,'-53'0'15,"36"0"-15,-54 53 16,36-17-16,17-1 0,18 18 15,0-18-15,18 36 16,35-36 0,-18-18-16,0-17 0,0 0 15,1-17-15,17-18 16,-18 17-16,0-53 16,-35 36-16,18-35 15,-36 34-15,1-17 16,-1 53-16,0-17 15,1 34-15,17 36 16,17-17-16,19 69 16,-19-69-16,54 34 15,-36-35-15,36 1 16,-36-19-16,-17-17 16</inkml:trace>
  <inkml:trace contextRef="#ctx0" brushRef="#br0">14411 13847 0,'0'17'16,"-18"1"0,1-18-16,-1 35 15,0-17-15,18 17 16,0-17-16,0-1 0,0 1 0,0 17 15,18-17 1,0-1-16,-1-17 0,1 0 16,0 0-16,-1 0 15,36-17-15,-35-1 0,-1 1 16,1-19-16,-18 1 16,0 17-16,0 1 15,0-1-15,-18 0 0,-17 1 16,18-1-16,-19 1 15,19 17 1,-1 0-16,0 0 0,18 17 16,0 18-1,18-35-15</inkml:trace>
  <inkml:trace contextRef="#ctx0" brushRef="#br0">14781 13952 0,'18'0'16,"-18"18"0,0 0 15</inkml:trace>
  <inkml:trace contextRef="#ctx0" brushRef="#br0">15064 13882 0,'17'-18'15,"-34"18"16,-1 18-15,0-1-16,1 19 16,17-1-1,0-17-15,0 17 16,17-17-16,1-1 0,0-17 16,-1 18-16,36-18 15,-35 0-15,35-18 16,-36 1-16,19-19 15,-36 19-15,17-19 16,-17 1-16,-17 0 16,-1 17-16,-35 1 15,18 17-15,-36 0 16,54 0-16,-19 17 16,19-17-1,17 18 1,17-18-16,1 0 15</inkml:trace>
  <inkml:trace contextRef="#ctx0" brushRef="#br0">15487 13882 0,'-18'-18'0,"1"18"47,17 18-31,-18-18-1,18 17-15,-18 1 0,18 0 16,-17 17-16,17-17 16,17 17-16,1-17 15,0-1-15,-1-17 0,19 18 16,17-18-1,-18 0-15,-18-18 0,19 18 16,-19-17-16,1-1 0,0-35 16,-18 35-16,-36-35 15,19 36-15,-36-18 16,18 35-16,-1-18 16,19 18-1,-1 18-15,18-1 16,35-17-1</inkml:trace>
  <inkml:trace contextRef="#ctx0" brushRef="#br0">15840 13758 0,'17'-17'15,"1"34"1,-18 19-16,18-1 16,-18 18-16,0 53 15,17-53-15,-17-18 0,18 18 16,-18 17 0</inkml:trace>
  <inkml:trace contextRef="#ctx0" brushRef="#br0">14517 14940 0,'-18'0'16,"1"0"-16,17-17 15,17 17 16,18 0-15,-17 0 0,0 17-16,35 18 15,-36-17-15,1 35 16,-18-35-16,0 17 0,0 0 16,-18 0-16,-17 1 15,35-19-15,-18 1 16,1 0-1,17-1-15,17 1 16,1 0 0,0-18-16,-1 17 15,1-17-15,0 18 0,-1-18 16,1 0 0,-1 0-16,1 0 15,-18-18-15,18 18 0,-1-17 16</inkml:trace>
  <inkml:trace contextRef="#ctx0" brushRef="#br0">15134 15152 0,'0'-35'16,"-17"17"0,-1 0-1,0 18 1,1 18-16,-1 0 16,-17 52-16,35-52 15,0 35-15,0-36 16,0 1-16,17 0 0,1-1 15,17-17 1,-17 0-16,17-35 16,-17 17-16,-1 1 0,1-19 15,-18 19-15,18-19 16,-18 19-16,0-1 16,0 36 15,0 35-31,17-36 15,1 1-15,17 0 0,1 17 16,-1-35 0,-18 0-16,1 0 0</inkml:trace>
  <inkml:trace contextRef="#ctx0" brushRef="#br0">14164 14799 0,'0'-18'16,"-18"18"0,18 71-1,0-36-15,0 18 0,0 0 16,18 0-16,0 0 0,17 53 16,0-71-16,36 36 15,-18-36 1,53-18-16</inkml:trace>
  <inkml:trace contextRef="#ctx0" brushRef="#br0">15346 14799 0,'17'0'16,"1"18"-16,17 17 15,-17 0 1,35 36-16,-18-36 15,18 36-15,-35-36 16,17 53-16,-35-53 16,0 18-16,-18-17 15,-34 34 1,34-52-16,0 17 16</inkml:trace>
  <inkml:trace contextRef="#ctx0" brushRef="#br0">15804 15081 0,'0'0'0,"18"0"47,0 0-47,-18 18 15,17-18-15,1 18 16,0-18-16,-1 17 16,-17 1-16,18-1 15,0-17 1,-1 18-16,1-18 16,-1 0-16,-17-18 15</inkml:trace>
  <inkml:trace contextRef="#ctx0" brushRef="#br0">15963 14993 0,'0'18'16,"-17"-18"-16,17 17 0,-36 19 15,36-19-15,-35 36 16,35-35-16,-18-1 16,1 1-1</inkml:trace>
  <inkml:trace contextRef="#ctx0" brushRef="#br0">16457 14958 0,'-18'-18'0,"1"18"15,-1 18 1,1-1-16,-1 19 16,18-19-1,-18 36-15,18-35 16,18 17-16,0-17 16,17-1-1,0-17 1,-35-17-16,35-1 15,-35 1-15,0-19 16,-17 19-16,-19-19 16,19 19-16,-1-1 15,1 0-15,-1 18 16,0 0-16,18 18 16,18 0-1,0-18-15</inkml:trace>
  <inkml:trace contextRef="#ctx0" brushRef="#br0">16722 15046 0,'0'18'31,"17"-18"-16</inkml:trace>
  <inkml:trace contextRef="#ctx0" brushRef="#br0">16898 14975 0,'-18'18'32,"1"0"-32,17 35 15,0-36-15,0 19 16,17-1-16,1-18 16,17 19-16,1-36 15,17 0-15,-18-18 16,18-17-16,-36 17 15,-17-35 1,18 36-16,-36-36 16,1 35-16,-19 0 15,19 1-15,-36 17 16,35 0-16,1 0 16,-1 17-16</inkml:trace>
  <inkml:trace contextRef="#ctx0" brushRef="#br0">17321 14958 0,'0'17'31,"-17"1"-31,17 17 15,0-17-15,0 0 0,0 35 16,17-36-16,19 1 16,-19-18-16,36-18 15,-35 18-15,17-35 16,-17 0-16,-1-1 16,-17 1-16,0 17 15,-17-17-15,-1 18 16,1 17-16,-36-18 15,35 18-15,0 0 0,-17 18 16,17-1-16,18 18 16</inkml:trace>
  <inkml:trace contextRef="#ctx0" brushRef="#br0">17762 14817 0,'18'0'15,"-18"17"1,0 36-16,0-17 16,0 34-16,0-17 15,0 18-15,0-36 16,18 18-16,-18-36 16,17 1-16</inkml:trace>
  <inkml:trace contextRef="#ctx0" brushRef="#br2">27640 5944 0,'-17'0'16,"17"-17"31</inkml:trace>
  <inkml:trace contextRef="#ctx0" brushRef="#br2">27640 5944 0,'-70'0'15,"87"0"79,36 0-94,-35 0 16,17 0-16,18 0 15,-18 0-15,1 0 16,-19 0-16,1 0 16,-18 18-16</inkml:trace>
  <inkml:trace contextRef="#ctx0" brushRef="#br2">29157 6879 0,'-18'0'31,"36"0"1,0 0 46,-1 0-47,1 0-15,-18-17-1,18 17 1,-1 0-16,1 0 16,17 0-1,-17 0 1,17-18-16,-17 18 15,17 0 1,-17 0-16,17 0 16,-17 0-16,-1 0 15,1 0 1,17 0-16,-17 0 16,-1 0-16,1 0 15,17 0-15,-17 0 16,0 0-1,-1 0-15,1 0 16,0 0-16,-1 0 0,1 0 16,-1 0-16,19-18 15,-19 18-15,19 0 16,-19 0-16,19 0 16,-19 18-1,18-18-15,-17 0 16,0 0-16,17 0 15,-17 0-15,17 0 16,-17 0-16,-1 0 0,19 0 16,-19 0-16,1 0 15,-1 0-15,1 0 16,0 0 0,17 0-1,-17 0-15,-1 0 0,1 0 16,17 0-1,-17 0-15,-1 0 16,1 0-16,17 0 16,-17 0-16,17 0 15,-17 0-15,17 0 16,-17 0-16,-1 0 16,1 0-16,0 0 15,-1 18-15,19-18 16,-19 0-1,1 17-15,0-17 16,-1 0-16,36 0 16,-35 0-1,35 18-15,-36-18 16,1 0-16,0 0 16,-36 0 15</inkml:trace>
  <inkml:trace contextRef="#ctx0" brushRef="#br2">31221 6914 0,'17'0'47,"-17"-17"-16,18 17-31,0 0 15,-1 0 1,1 0-16,17 0 16,-17 0-16,0 0 0,52 0 15,-35 0 1,18 0-16,0 17 0,0-17 16,0 18-16,71-18 15,-54 18-15,36-18 16,-53 0-16,-18 0 0,18 0 15,-71 0 1</inkml:trace>
  <inkml:trace contextRef="#ctx0" brushRef="#br2">31856 5133 0,'0'-18'0,"0"1"31,17 17-15,-17-18 46,-17 18 1,17 18-47,0-1-16,0 1 15,0 0-15,-18-1 0,18 1 16,0-1-16,0 19 15,0-19-15,-17 54 16,17-36-16,0 36 16,0-36-16,0 0 0,0 54 15,0-19 1,0-35-16,-18 36 16,18-53-16,0 17 15,0 18-15,18-36 16,-18 19-16,0-19 15,0 1-15,0-36 47</inkml:trace>
  <inkml:trace contextRef="#ctx0" brushRef="#br2">31609 5803 0,'-18'0'15,"36"0"1,-18 18 0,0-1-16,18-17 0,-18 36 15,0-19 1,17 1-16,-17 0 16,0-1-16,18 1 0,-1 17 15,1-17 1,0-18-16,-1 0 0,1 0 15,0 0-15,-1-18 0,1 1 16,35-19-16,-18 19 16,-17 17-16,35-36 15,-36 1-15,19 0 16,-19 35-16,-17-18 16</inkml:trace>
  <inkml:trace contextRef="#ctx0" brushRef="#br2">31168 6156 0,'-18'0'78,"36"0"16,0 0-78,-1 0-16,1-18 15,17 18 1,0 0-16,1 0 15,-1 0-15,-17 0 16,35 0-16,-18 18 16,18-18-16,-36 0 15,54 0-15,-36 0 16,36 0 0,-36 0-16,36 0 15,-36 0-15,0 0 0,18 0 16,-18 0-1,-17 0-15,0 0 16,-1 0-16,1 0 16,0 0-1,-1 0-15,1 0 16,-1 0 15,1 0-15,-18-18-1,18 18 17,-1 0-17,-17 18 95,0 0-95,0-1 1,0 1 0,0 0-1,18-1 1,-18 1-16,0-1 0,18 19 15,-18-19-15,17 1 16,-17 35-16,0-35 16,18-1-16,-18 36 15,0-35-15,0-1 0,18 36 16,-18-35 0,17 0-16,1 17 15,-18-17-15,0-1 16,0 1-16,0-1 15,0 1-15,17 0 16,-17-1 0</inkml:trace>
  <inkml:trace contextRef="#ctx0" brushRef="#br2">31150 6209 0,'0'-18'15,"0"36"16,0 0-31,0-1 16,18 54-16,-18-18 16,18 52-16,-1-52 15,1 53 1,-1-53-16,1 35 16,0-70-16</inkml:trace>
  <inkml:trace contextRef="#ctx0" brushRef="#br2">27428 1817 0,'0'-18'16,"0"1"-16,-17 17 15,17-18-15,-18 18 16,-17 0-16,17 18 16,1-1-16,-19 36 15,19-18-15,17 36 16,0-36-16,17-17 15,1-1-15,0 19 0,17-36 16,35 17 0,-34-17-16,-19 0 0,36-35 15,-35 17-15,-18 1 16,0-18-16,0-1 16,-35 1-16,17 17 15,-17 1-15,17-1 0,-17 18 16,0-18-16,17 18 15,36 18 1,-1 0-16,1-18 16</inkml:trace>
  <inkml:trace contextRef="#ctx0" brushRef="#br2">27781 1976 0,'18'0'32,"0"0"-17</inkml:trace>
  <inkml:trace contextRef="#ctx0" brushRef="#br2">28063 1887 0,'-17'18'0,"-1"0"16,1 17 0,17 0-16,35 0 15,-18-17-15,1 0 16,35-1-16,-35-17 16,35 0-16,-36-17 15,19-19 1,-36 19-16,0-36 15,0 35-15,-18-17 16,-17 35-16,-1-35 16,1 35-16,0 0 15,35 17-15</inkml:trace>
  <inkml:trace contextRef="#ctx0" brushRef="#br2">28487 1887 0,'-18'0'16,"1"36"15,17-19-31,0 19 16,17-19-16,-17 1 15,35 35-15,-17-53 0,17 35 16,-17-35 0,0 0-16,-1-18 15,1 1-15,0-1 0,-1 0 16,-17 1-16,0-36 15,0 35-15,-35-17 16,17 35-16,-17-18 16,-18 18-16,18 0 0,17 0 15,1 18 1,17 0-16</inkml:trace>
  <inkml:trace contextRef="#ctx0" brushRef="#br2">28998 1782 0,'0'17'15,"0"1"-15,18 35 16,-18-18-1,18 53-15,-1-53 16,-17 1-16,0 17 16</inkml:trace>
  <inkml:trace contextRef="#ctx0" brushRef="#br2">27481 2663 0,'-35'-17'16,"17"17"0,-17 17-1,18-17-15,-1 18 16,18 0-16,-18 35 16,18-18-16,0-17 0,0 17 15,18-17-15,35 17 16,-18-18-16,18-17 15,-18 0-15,1 0 16,-19 0-16,1-35 16,-18 18-16,0-19 15,-18 19-15,-17-19 16,0 19-16,-1-1 16,19 0-16,34 18 31</inkml:trace>
  <inkml:trace contextRef="#ctx0" brushRef="#br2">27852 2858 0,'-18'0'0,"36"0"15,-18-18 1,17 18 0</inkml:trace>
  <inkml:trace contextRef="#ctx0" brushRef="#br2">28169 2769 0,'-17'18'16,"-19"0"-16,19 17 15,17 0 1,17-17-16,19 17 15,17-35 1,-18 0-16,-17 0 0,34-18 16,-16-17-1,-36 0 1,0 0 0,-36-1-16,19 36 0,-1 0 15,1 18 1</inkml:trace>
  <inkml:trace contextRef="#ctx0" brushRef="#br2">28610 2822 0,'-17'36'15,"-1"-1"-15,36 0 16,35 0 0,-36-35-16,18 0 15,-17 0-15,17-17 16,-35-1-16,18 0 16,-18 1-16,-18-18 15,1 17-15,-1 18 16,-17-18-1,0 18-15,17 0 0,0 18 16</inkml:trace>
  <inkml:trace contextRef="#ctx0" brushRef="#br2">29034 2805 0,'-36'17'15,"36"19"-15,18 16 16,0-34-16,-1 0 16,19-1-16,-19-17 15,36-17-15,-35 17 16,17-36 0,-17 19-16,-18-36 15,-18 35-15,-17 1 16,17-1-16,-17 0 0,-18 18 15,18 0-15,-18 0 16,35 18-16,18 0 16</inkml:trace>
  <inkml:trace contextRef="#ctx0" brushRef="#br2">29386 2840 0,'-17'-18'31,"-1"18"-15,0 18-16,18 0 15,0-1-15,0 18 16,18 1-16,0-19 0,-1 1 16,19 0-16,34-1 15,-34-17-15,-1-17 0,0-1 16,0 0-16,18-17 15,-35 0-15,-18 0 16,0 17 0,-18 0-16,-35 1 15,18-1-15,0 18 0,-18 0 16,35 18-16,18-1 16,18 1-1</inkml:trace>
  <inkml:trace contextRef="#ctx0" brushRef="#br2">29986 2822 0,'-18'-17'0,"1"17"15,17 17-15,-18-17 16,18 18-16,0 0 15,18 34-15,-1-16 16,19-1-16,-1-17 16,18-1-16,-18-17 15,18 0 1,-35-17-16,17-19 16,-35 1-16,0 0 15,-18 17-15,-34-17 16,16 35-16,-17-18 15,18 18-15,0 0 16,35 18 0,17-18-1</inkml:trace>
  <inkml:trace contextRef="#ctx0" brushRef="#br2">30515 2981 0,'0'-18'31,"18"18"-15,0 0-16</inkml:trace>
  <inkml:trace contextRef="#ctx0" brushRef="#br2">30709 2963 0,'18'0'15,"-18"-17"1,18 17-16</inkml:trace>
  <inkml:trace contextRef="#ctx0" brushRef="#br2">30903 2963 0,'0'-17'16,"18"-1"-1</inkml:trace>
  <inkml:trace contextRef="#ctx0" brushRef="#br2">31080 2946 0,'17'0'15,"1"0"-15,-18-18 16,18 18 0</inkml:trace>
  <inkml:trace contextRef="#ctx0" brushRef="#br2">31186 2946 0,'17'0'15,"1"0"-15,-1 0 16,-17-18 0,18 18-16</inkml:trace>
  <inkml:trace contextRef="#ctx0" brushRef="#br2">31556 2805 0,'0'-18'16,"0"0"-1,-18 36 1,1 17-1,17 1-15,17-19 16,19 36 0,-19-35-16,54 17 15,-36-35-15,36 18 16,-36-54 0,-17 19-16,-18-1 0,0-17 15,-18 17-15,-17 1 16,-18-19-1,17 19-15,19-1 0,-18 18 16,17 0-16,0 0 16</inkml:trace>
  <inkml:trace contextRef="#ctx0" brushRef="#br2">32085 2752 0,'0'35'16,"0"-17"-1,0 17-15,0 35 16,0-34-16,18 17 0,-1-18 16,-17 0-16,36 18 15,-36-35-15</inkml:trace>
  <inkml:trace contextRef="#ctx0" brushRef="#br2">32632 2787 0,'-18'0'0,"36"0"15,17-18 1,1 18 0,-1-17-16,35-19 15,-34 19-15,-1 17 0,0-18 16,36 0-16,-36 1 15,18-18 1,-35 35-16,17-18 0,-18 18 16,1-18-16,-18 1 15</inkml:trace>
  <inkml:trace contextRef="#ctx0" brushRef="#br2">32773 2522 0,'0'18'16,"-18"-18"-1,-17 35-15,18 1 16,-36-1-16,35 0 16,-17 18-16,17-35 15,18 35 1,18-18-16,52 0 15,-34-35-15,69 18 16,-52-18-16,35 0 16,-52 0-16,-1 0 15</inkml:trace>
  <inkml:trace contextRef="#ctx0" brushRef="#br2">29528 1923 0,'17'0'16,"18"-18"0,1 0-16,34-17 15,-17 17-15,0-17 0,18 18 16,17-19-16,53-34 16,-88 52-16,0-17 0,35 0 15,-70 17 1,-1 18-16,-17-18 0</inkml:trace>
  <inkml:trace contextRef="#ctx0" brushRef="#br2">29651 1640 0,'-18'18'16,"-35"17"-16,36-17 16,-54 35-16,36-35 15,-18 17 1,35-18-16,1 19 16,17-19-16,0 19 15,35-19-15,36 36 16,-36-35-16,18-1 15,0 1-15,53 0 16,-54-18-16,-16 0 0,-19 0 16,1 0-16,0 0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12T18:23:3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21643 11924 0,'-35'-18'32,"17"18"-32,36 0 46,105-17-30,-70 17-16,0 17 16,0-17-16,53 18 15,17 0-15,-70-1 16,18 1-16,-36-1 16,-17 1-16,-36 17 0,0-17 15,-105 105 1,88-70-1,-71 53-15,70-53 16,1 0-16,18 0 0,-1 18 16,36-1-1,17-52-15,-18-1 0,19 1 16,-1 0-16,0-1 0,36-17 16,-18 0-1,-36 0-15,1 0 16,-18 18-16,-18-18 31,1 0-31,17-18 16,-18 1-1</inkml:trace>
  <inkml:trace contextRef="#ctx0" brushRef="#br0">21661 12435 0,'70'0'16,"-35"-17"-16,18 17 15,18-18-15,52 1 16,-52-1-16,-36 0 16,0 18-16,-17 0 15</inkml:trace>
  <inkml:trace contextRef="#ctx0" brushRef="#br0">22454 11783 0,'0'0'0,"0"-18"0,0 1 16,36-1-16,-1 18 16,18-18-16,0 1 15,-18 17 1,-17 0-1,-36 17-15,0-17 16</inkml:trace>
  <inkml:trace contextRef="#ctx0" brushRef="#br0">22490 11906 0,'0'106'31,"0"-212"-31,-18 247 0,18-123 0,0 17 16,0-17-16,35 17 15,-17-35 1,0 0-16,-1 0 0,18-35 16</inkml:trace>
  <inkml:trace contextRef="#ctx0" brushRef="#br0">22772 12100 0,'53'-17'16,"-18"-19"-1,-17 19 1,-1-1-16,-17-17 0,18 17 15,-18 1-15,0-19 0,0 19 16,-18-36-16,18 17 16,0 19-16,-17 17 15,-1-18-15,0 36 16,18-1-16,0 19 16,0 17-16,0-18 15,18 18-15,0-36 16,-1 1-16,1 0 0,17-18 15,-17 0-15,-1 0 16,1 0-16,-18-18 16</inkml:trace>
  <inkml:trace contextRef="#ctx0" brushRef="#br0">23001 11748 0,'0'0'0,"18"0"0,-18-18 16,17 0-16,1 1 15,0 17-15,-1 0 0,1 0 16,0-18-16,-1 18 16,-17 18-1,18-1-15,0 19 16,-1 16 0,1-16-16,-18-19 15,0 19-15,17-19 0,-17 19 16,0-1-16,0-18 15,0 1-15,0 17 16,-17-35 0,17 18-16,-35-18 15,17 0-15,-17 0 0,17 0 16,0 0 0</inkml:trace>
  <inkml:trace contextRef="#ctx0" brushRef="#br0">23424 12506 0,'0'0'15,"-35"106"-15,18-53 16,-36 0-1,35-36-15,-35 1 16</inkml:trace>
  <inkml:trace contextRef="#ctx0" brushRef="#br0">24059 11977 0,'0'0'15,"18"123"-15,0 1 16,-1-54-16,-17 1 0,0-18 16,18 70-1,-18-87-15,0 16 16,0-34-16,0-36 15,-18-52-15,18 17 16,0-70 0,0 52-16,0-35 0,0 18 15,18-18-15,70-141 16,-53 212-16,36 0 16,-53 35-1,52 70-15,-34 54 16,-19-54-16,1 107 15,-18-89-15,17 0 16,-17-17-16,0-1 16,18 36-16,0-36 15,-18-34-15,0-19 16,17 1-16</inkml:trace>
  <inkml:trace contextRef="#ctx0" brushRef="#br0">24148 12400 0,'35'-17'16,"-17"-1"-16,52 0 16,-35 1-1,18-1-15,-35 0 16</inkml:trace>
  <inkml:trace contextRef="#ctx0" brushRef="#br0">24694 11659 0,'18'0'15,"0"-17"1,17 17-16,36-18 0,-1-17 16,-52 35-1,-1 0-15,1 0 0</inkml:trace>
  <inkml:trace contextRef="#ctx0" brushRef="#br0">24783 11712 0,'17'124'31,"-34"-248"-31,34 301 0,1-142 0,0 35 16,-18-34 0,0-19-16,17 1 0,-17 0 0,18-1 15,-1-17-15,1 0 0,0-17 16,-1 17-1</inkml:trace>
  <inkml:trace contextRef="#ctx0" brushRef="#br0">25065 11994 0,'18'0'16,"-1"0"-16,18-52 15,-35 16-15,18 19 16,-18-1-16,0-17 16,0-18-16,0 35 15,0 1-15,0-1 0,-18 0 16,18 36-1,0 0-15,0-1 16,-17 54-16,17-54 16,17 54-1,1-53-15,0-1 0,-1 18 16,36-17-16,-35-18 16,0 0-16,-1-18 0,1 18 15</inkml:trace>
  <inkml:trace contextRef="#ctx0" brushRef="#br0">25294 11606 0,'18'0'16,"35"0"-1,-18 0 1,0 18-1,-17 0-15,-18-1 16,18 1-16,-18 35 16,17-35-16,-17 70 15,18 0-15,-18-53 16,0 18-16,0-35 16,0-1-1,-18 1-15,1-18 16,-1-35 15,0 17-31,-17 0 16,35 1-1</inkml:trace>
  <inkml:trace contextRef="#ctx0" brushRef="#br0">26353 12136 0,'17'0'31,"1"0"-31,-1 17 16,1-17-16,0 0 0,-18 18 15</inkml:trace>
  <inkml:trace contextRef="#ctx0" brushRef="#br0">26441 12400 0,'0'0'16,"17"18"-16,-17-1 0,-17-17 16</inkml:trace>
  <inkml:trace contextRef="#ctx0" brushRef="#br0">27499 11853 0,'18'-35'0,"-18"17"15,-18 1-15,0 17 16,1 0 0,-1 35-16,-17 53 15,17-35-15,1 71 16,17-54-16,0 1 0,0-1 15,35 36 1,-18-53-16,1 0 0,17-18 16,1 1-16,-1-19 15,36 18-15,-54-17 16,36-18-16</inkml:trace>
  <inkml:trace contextRef="#ctx0" brushRef="#br0">27834 12330 0,'53'53'16,"-53"-18"-1,18 35-15,-18-52 16,0 17-16,0 18 16,-18-35-1,18-36 1,0 1-16,0-19 0,0-34 15,18-1 1,-1 36-16,19-18 16,-19 35-16,36 1 15,-35 34-15,-1 1 16,1 35-16,0 17 16,-18-34-16,17 17 15,-17-18 1,0 0-16,18-35 15,0 0 1,-1 0-16,-17-17 0</inkml:trace>
  <inkml:trace contextRef="#ctx0" brushRef="#br0">28205 11836 0,'0'0'15,"0"-18"-15,17 18 16,1 0-16,17-18 16,-17 18-16,17 0 15,-17 0-15,-1 18 0,1-18 0,0 18 16,-54-18 15</inkml:trace>
  <inkml:trace contextRef="#ctx0" brushRef="#br0">28240 11906 0,'0'124'15,"0"-248"-15,18 283 16,-18-141-16,17 17 15,18 0-15,-17-35 16,0 0-16,-1 0 16,1-17-16</inkml:trace>
  <inkml:trace contextRef="#ctx0" brushRef="#br0">28469 12118 0,'0'0'16,"18"0"-16,35-35 31,-36 17-31,1 0 16,-18 1-16,18-19 0,-1 19 15,-17-18-15,0-1 0,0 19 16,-35-19-16,17 36 31,1 0-31,17 18 0,0 0 16,0 35-16,17-1 15,1-34-15,0 0 16,17 17-16,0-35 16,-17 18-1,-1-18-15</inkml:trace>
  <inkml:trace contextRef="#ctx0" brushRef="#br0">28716 11783 0,'35'0'31,"-17"0"-31,35 0 15,-18 17 17,-17 19-17,-18-19-15,0 1 0,0 0 16,0 35-16,0-36 16,18 36-1,-1-18-15,-17-17 16,0 0-16,0-1 15,-17-17 1,-1 0 0,18-17-16,-18-1 31,1 18-31,-1 0 16</inkml:trace>
  <inkml:trace contextRef="#ctx0" brushRef="#br0">29139 12435 0,'0'0'16,"-17"71"-16,-1-53 0,1-1 16,-19 19-16,19-19 15,-19-17-15</inkml:trace>
  <inkml:trace contextRef="#ctx0" brushRef="#br0">29545 12206 0,'0'18'16,"0"35"-1,-17-18-15,17-17 0,0 35 16,0-18-1,0-18-15,0-69 32,17 34-32,-17-53 15,18 36-15,-18 17 16,17-17-16,19 17 16,-19 18-1,19 36-15,-19-19 16,-17 19-16,18-1 0,-18 0 0,0-17 15,0 17-15,0 0 16,0-17-16,0 0 16,18-54-1,-1 19 1,1-1-16,-1-17 0,36-18 16,-35 35-16,17-17 15,1 35-15,-1 0 16,-18 0-16,1 18 15,-18 17-15,18-17 16,-18 35-16,17-18 16,-17 18-16,0-36 15,18 1-15,-18 0 16,35-1-16</inkml:trace>
  <inkml:trace contextRef="#ctx0" brushRef="#br0">30110 11712 0,'0'0'0,"35"36"16,71 69-1,-53-69-15,-18 17 16,0-18-16,36 71 16,-36-53-16,-17-1 0,-1 19 15,1 35-15,-18-36 16,0-17-16,-35 53 15,35-71-15,-53 36 16,35-36-16,-17-17 16,17 0-16,-52 17 15,17-18 1</inkml:trace>
  <inkml:trace contextRef="#ctx0" brushRef="#br0">23460 14270 0,'17'0'15,"1"-18"1,-18 1-16,35-19 15,1-34-15,-36 34 16,35-34-16,-35 17 16,17 18-16,-17-18 15,18-18-15,-18 18 0,0 0 16,0 1-16,0 16 0,0-17 16,0 36-16,-18-1 15,18 0-15,-17 1 16,-18 52-16,17 53 15,0-52-15,18 16 0,0 1 16,0 0-16,0 0 16,18 0-16,-18-18 0,35 18 15,36 18-15,-36-54 16,18 19-16,-18-19 16,-17 1-16,0-18 15,-1 0-15</inkml:trace>
  <inkml:trace contextRef="#ctx0" brushRef="#br0">23971 13811 0,'0'0'0,"18"0"0,0 0 16,17 0-16,-18 0 15,19 0-15,-1 0 16,-17 0-16,17 0 16</inkml:trace>
  <inkml:trace contextRef="#ctx0" brushRef="#br0">24024 13988 0,'0'0'31,"88"17"-31,-17-17 0,-53-17 16,-1 17-16</inkml:trace>
  <inkml:trace contextRef="#ctx0" brushRef="#br0">24589 13670 0,'0'-17'32,"-18"17"-17,0 17 1,1 54 0,-1-54-16,18 19 15,-18 52-15,36-18 16,-18-34-1,53 17-15,-18-18 16,1-18-16,34-17 16,-35 0-16,54-35 15,-37-18 1,-16 0-16,-36-17 16,-18-1-16,-17 36 15,-18 0-15,0 17 16,-70 0-16,17 18 15,18 18 1,52 0-16</inkml:trace>
  <inkml:trace contextRef="#ctx0" brushRef="#br0">26652 13547 0,'0'35'0,"0"18"15,0 35 1,0-35-16,0 0 16,0 53-16,0 0 15,0-71 1,0-18-16,0 19 0,0-19 0,0-34 31,0-36-15,-17 18-16,17-71 15,17 53-15,-17 0 0,0 0 16,18-53-16,0 53 16,17-35-16,-17 70 15,-1 1-15,18 17 16,1 17-1,-36 19-15,17-1 16,-17 18-16,0 0 0,18 70 16,-18-70-16,18 53 15,-1-71-15,1 1 0,-18-1 16,18-18-16,-1 19 16,1-36-16,0 17 15,-1-34 1</inkml:trace>
  <inkml:trace contextRef="#ctx0" brushRef="#br0">26705 13899 0,'18'-17'15,"-36"34"-15,54-34 0,16-1 16,-16 1-16,17-1 15</inkml:trace>
  <inkml:trace contextRef="#ctx0" brushRef="#br0">27005 13335 0,'18'0'0,"-36"0"0,53 0 0,-17 0 16,35-18-16,-35 1 16,35 17-1</inkml:trace>
  <inkml:trace contextRef="#ctx0" brushRef="#br0">27093 13370 0,'0'0'16,"18"124"-16,0-107 16,17 36-16,-17-53 15,17 18-15,-18-18 16,1 0-16</inkml:trace>
  <inkml:trace contextRef="#ctx0" brushRef="#br0">27340 13494 0,'0'17'15,"0"1"-15,0 0 16,18-18-16,17 17 15,-17-34 1,-1 17-16,1-18 16,0-17-16,-18 17 15,0-17-15,-18 17 16,18 1-16,-18-1 16,1-17-1</inkml:trace>
  <inkml:trace contextRef="#ctx0" brushRef="#br0">27464 13282 0,'0'0'16,"17"-18"-1,19 18-15,-19 0 0,1-17 16,17 17-16,1 0 15,-19 0-15,1 17 0,-1 1 16,-17 0-16,0-1 16,0 36-16,0-35 15,0 17-15,0 0 16,0 1-16,-17-19 16,17 1-16,0-36 31,-35 1 0</inkml:trace>
  <inkml:trace contextRef="#ctx0" brushRef="#br0">27852 13670 0,'0'0'16,"53"0"-16,-36 0 15,1 18 1,-36-18-1</inkml:trace>
  <inkml:trace contextRef="#ctx0" brushRef="#br0">27869 13776 0,'0'0'16,"18"0"-16,0 0 16,17 0-16,0-18 15,-17 18 1</inkml:trace>
  <inkml:trace contextRef="#ctx0" brushRef="#br0">27411 13423 0,'0'-35'31,"0"70"-31,-18-70 16,1 35-16,-1 0 15,-17 18-15,17 17 16,18-18-1,18 1-15</inkml:trace>
  <inkml:trace contextRef="#ctx0" brushRef="#br0">28222 13511 0,'0'0'31,"0"18"-31,18 0 0,0-1 16,34 54-1,37 17-15,-36-53 16,-1 18-16,1-17 16,0-1-16,0 0 0,53 36 15,-71-54-15,18 36 16,-35-35-16,-18-1 16,-18-17-1</inkml:trace>
  <inkml:trace contextRef="#ctx0" brushRef="#br0">28751 13423 0,'-35'35'0,"70"-70"0,-88 106 16,18-36-16,18 18 0,-19 0 15,-17 88-15,18-70 16,-18 52 0,36-70-16,-1 0 0,0 0 15,1 0-15,-1-18 0</inkml:trace>
  <inkml:trace contextRef="#ctx0" brushRef="#br0">29351 13829 0,'53'0'15,"0"0"1,-35-18-16,17 18 0,-17 0 16,-1 0-16</inkml:trace>
  <inkml:trace contextRef="#ctx0" brushRef="#br0">29422 13935 0,'70'-18'16,"-140"36"-16,158-36 0,-70 0 16,-1 18-16</inkml:trace>
  <inkml:trace contextRef="#ctx0" brushRef="#br0">30004 13388 0,'0'-18'0,"-18"18"15,0 0-15,18 18 16,-35 35-16,18 53 16,-1 35-1,0-53 1,18-17-16,0-1 0,18 54 16,17-72-16,18 37 15,-35-54-15,17-17 0,36 17 16,-54-35-1</inkml:trace>
  <inkml:trace contextRef="#ctx0" brushRef="#br0">30251 14058 0,'17'71'16,"-34"-142"-16,34 177 0,1-71 15,0-17-15,-18 0 16,17-1-16,1-17 16,-18-17-16,18-54 15,-1 0 1,-17 36-16,18 0 15,-18-18-15,17-18 16,1 36-16,0 18 16,-1 34-1,1 18-15,-18 1 0,18-1 0,-18 0 16,17 18-16,1 18 16,-18-36-16,18 0 15,-18-17-15,0 17 16,0-17-16,0-36 15</inkml:trace>
  <inkml:trace contextRef="#ctx0" brushRef="#br0">30533 13370 0,'18'0'31,"-1"-17"-31,1 17 15,35-18 1,-36 18-16,19 0 0,-19 0 16,1 0-16,-36 0 31</inkml:trace>
  <inkml:trace contextRef="#ctx0" brushRef="#br0">30586 13388 0,'0'53'16,"0"-106"-16,0 123 0,0-34 15,0-1-15,17 0 16,-17 36-16,18-36 16,17 0-16,-17-35 15,0 18-15,17-18 16,-17 0-16,-1-18 15</inkml:trace>
  <inkml:trace contextRef="#ctx0" brushRef="#br0">30833 13494 0,'0'-18'16,"0"36"-1,-18-1 1,18 1-16,0 0 0,0-1 15,18 36 1,-18-35-16,35 0 16,0-18-16,1 0 15,-1 0-15,-17-18 16,-1 0-16,1-17 0,-18 17 16,0-35-16,-18 36 15,18-1-15,-35 0 16,17 1-16,-17-1 15,17 18-15</inkml:trace>
  <inkml:trace contextRef="#ctx0" brushRef="#br0">31044 13300 0,'0'0'16,"36"0"-16,-19 0 0,19 0 16,-19 0-16,1-18 15,0 18-15,-18 18 16,17-1-16,-17 36 15,0-17-15,0-1 16,0 0-16,0 0 0,0 1 16,18-19-16,-18 36 15,0-35-15,17 17 16,-34-35 15,-1-17-15,1-1-16,-1 0 15,0 18-15,1 0 16,-1 0-16</inkml:trace>
  <inkml:trace contextRef="#ctx0" brushRef="#br0">31433 14041 0,'-18'52'16,"0"-34"-16,1 17 15,-19 18-15,19-35 16,-1 0-16,18-1 0,-18 1 15</inkml:trace>
  <inkml:trace contextRef="#ctx0" brushRef="#br0">31821 13811 0,'17'18'0,"-17"52"15,0-52-15,0 53 16,0-36 0,0 0-16,18-17 15,-1-36 1,1-52 0,0 34-16,-1-17 15,1 18-15,0 0 16,-18 17-16,35-17 15,-17 35-15,-1 18 16,1-1-16,-18 1 16,0 17-16,18-17 15,-18 17-15,0-17 0,0 17 16,17-17-16,-17-1 16,18-17-1,-18-17-15,35-1 16,0 18-16,18-18 15,-35 18-15,17-17 16,-17 17-16,-1 35 16,-17-17-16,0 35 15,0-18-15,0 18 16,0-18-16,0-17 16,0-1-16,18 1 15</inkml:trace>
  <inkml:trace contextRef="#ctx0" brushRef="#br0">32367 13353 0,'0'0'16,"36"0"-16,34 0 16,-35 35-16,71 53 15,-70-35-15,17 18 0,-18 17 16,18-18-16,-36 19 0,19-19 16,-19 89-16,-17-89 15,-35 54 1,0-71-16,-18-18 15</inkml:trace>
  <inkml:trace contextRef="#ctx0" brushRef="#br0">21661 15998 0,'17'0'31,"-17"-17"-15,0-1-16,0 1 15,-35-1-15,17 18 16,1 0-16,-1 0 0,-17 0 16,-18 18-16,-18 17 15,36 0-15,0 36 16,17-36-16,18 53 15,0-53 1,18-17-16,17 0 0,18-1 16,-18-17-16,18 0 0,-18-35 15,18 0-15,35-89 16,-70 54 0,0-36-16,-18 35 15,0 1-15,-18-1 16,0-17-16,-17 18 0,-18-72 15,36 89-15,-1 18 0,0 18 16,1-19 0,17 54-16,0 17 15,17 89-15,19 34 16,-19-69 0,19 16-16,-19-16 0,36 52 15,18-35 1,-18-53-16,-18-36 15,-17-17-15,-1 0 0,18 0 16</inkml:trace>
  <inkml:trace contextRef="#ctx0" brushRef="#br0">21996 15381 0,'-18'0'16,"36"0"-16,-18 0 15,35 0-15,18 0 16,53 0-16,-53 0 15,52 53-15,-69-35 16,-1 17-16,0 0 16,-17 1-16,-18-1 0,0 18 0,0 0 15,-53 52-15,0 19 16,35-71 0,-17 53-16,35-71 15,0 18-15,35-35 0,-17 17 16,17-18-16,18 1 15,36-18-15,-1 0 16,-71-18-16,19 1 16,-36-1-16,0 1 15</inkml:trace>
  <inkml:trace contextRef="#ctx0" brushRef="#br0">22137 15840 0,'17'-18'0,"-34"36"0,70-54 15,-18 36 1,53-17-16,-35 17 16,-18 0-16,1-18 0,-19 18 15</inkml:trace>
  <inkml:trace contextRef="#ctx0" brushRef="#br0">22666 15205 0,'35'-18'16,"1"0"-16,-19 1 0,18 17 16,1-18-1,-1 18-15,-35 18 16</inkml:trace>
  <inkml:trace contextRef="#ctx0" brushRef="#br0">22701 15205 0,'0'17'0,"0"-34"0,0 70 16,18-36-16,-18 19 0,0 34 16,0-35-16,0 1 15,18 17-15,-18-18 16,35-17-16,-18-18 15,19 0 1,-1-18-16,-17 0 16</inkml:trace>
  <inkml:trace contextRef="#ctx0" brushRef="#br0">22913 15487 0,'35'18'16,"-70"-36"-16,105 18 15,-52-18-15,0 1 0,-1-1 16,1-35-1,-18 18-15,0 0 16,0-18-16,-18 35 16,1-17-16,-1-1 15,0 36 1,1 0-16,17 36 16,0-1-16,0 0 15,0 1-15,17-1 16,1 0-16,0 0 0,17 18 15,-17-53-15,17 36 16,-17-36-16,-1 0 16</inkml:trace>
  <inkml:trace contextRef="#ctx0" brushRef="#br0">23125 15081 0,'53'-17'31,"-18"17"-15,-18 0-16,1-18 15,0 18 1,-18 18 0,0-1-1,17 1-15,-17 0 0,18-1 16,-18 1-16,18-1 0,-18 1 16,17 35-16,1 0 15,-18-18 1,0 0-16,0 1 0,18-1 15,-18 18-15,17 0 16,-17-35-16,0-1 16,18-17-1,-36 0 1,1-17-16,-19-1 16,19 18-16,-36 0 15,35 0-15</inkml:trace>
  <inkml:trace contextRef="#ctx0" brushRef="#br0">23671 16351 0,'0'0'15,"0"18"-15,-35 52 0,17-52 16,1 17-16,-18 1 16,17-19-16,0 19 0,-17-19 15</inkml:trace>
  <inkml:trace contextRef="#ctx0" brushRef="#br0">24553 16034 0,'-17'-18'16,"-1"18"-1,0 18 1,-17-1-1,0 36 1,0-17-16,17 17 0,0-18 16,18 53-1,0-17-15,18-36 16,35 0-16,0-53 16,0 1-1,17-54-15,1-17 16,-36-35-1,-17 52-15,-18-70 16,0 53-16,-18-18 0,0 18 16,-34-89-1,16 107-15,1 17 0,0 18 16,-18-1-16,35 36 16,1 71-1,34 52-15,18-34 16,-17-19-16,17 18 0,1-17 15,-1-1-15,-17 1 0,34 52 16,-16-70 0,-1 36-16,-17-54 15,-1-18-15,19 1 0,-1 17 16,-18-35-16,1 0 16</inkml:trace>
  <inkml:trace contextRef="#ctx0" brushRef="#br0">25100 16387 0,'0'17'15,"-17"-34"1,17-19-16,0 1 16,0 0-16,-18-18 0,18-18 15,-35-88-15,17-17 16,0 88 0,18 0-16,0 17 0,36-35 15,-1 53 1,0 36-16,-17-1 0,17 18 15,18-18-15,0 18 16,-35 0 0,-1 18-16,-17 17 0,18 36 15,-18-18-15,0 106 16,0-71-16,17 71 16,1-89-16,0-17 15,-18 0-15,17 0 0,1-18 16,0-17-16,17 17 15,-35-17-15,18-18 16,-18-18 0,-18 0-16</inkml:trace>
  <inkml:trace contextRef="#ctx0" brushRef="#br0">25065 15893 0,'0'0'0,"18"0"16,34 0-16,-16 0 15,34-18 1,-52 18-16,35-18 16</inkml:trace>
  <inkml:trace contextRef="#ctx0" brushRef="#br0">25471 14993 0,'35'0'31,"-18"-18"-31,1 18 0,35-17 16,-18 17-16,-17 0 0,0-18 16,-1 18-16,-17-17 15</inkml:trace>
  <inkml:trace contextRef="#ctx0" brushRef="#br0">25541 15046 0,'0'0'15,"18"88"-15,-1-70 0,1 52 16,-18-52-16,18 0 16,-1 17-16,19-17 15,-19-18 1,1 0-16</inkml:trace>
  <inkml:trace contextRef="#ctx0" brushRef="#br0">25718 15293 0,'0'0'16,"35"0"-16,-18 0 0,1-18 15,0 18-15,-1-17 16,1-19-16,-18 19 16,0-19-1,0 1-15,0 18 0,-18-1 16,18 0-16,0-35 16,-17 53-1,17 36 16,0-19-31,0 1 0,17 0 16,-17-1-16,0 1 16,18-1-16,17 19 15,1-36 1,-19 0 0,1-18-16</inkml:trace>
  <inkml:trace contextRef="#ctx0" brushRef="#br0">25894 14870 0,'0'0'15,"18"0"1,-1 0-16,1 0 0,-1 0 16,1 17-16,17 1 15,-17 0-15,0-1 0,-1 1 16,-17-1-16,18 72 15,0-36 1,-18-18-16,0-18 16,0 19-16,0-19 0,0 1 15,0 0-15,0-1 16,0 1 0,-18-18-1,0 0-15,1-18 16,-1 18-16,-17-17 15</inkml:trace>
  <inkml:trace contextRef="#ctx0" brushRef="#br0">21061 15663 0,'-53'18'16,"106"-36"-16,-141 54 16,70-36-16,-17 17 0,17-17 15,-17 18-15,-18-18 16,-18 0-16,54 0 15,-36 0 1,0-18-16,35 1 16,-17-36-16,0-35 15,-1-36 1,1 53-16,0-87 16,-18 34-16,35 54 15,1-1-15,-1 1 16,0-19-16,1 1 0,-1-88 15,0 70-15,1-88 16,17 88 0,-18-106-16,1 107 15,17-89-15,-18 0 16,18 88-16,0 18 16,18-1-16,-18 19 0,17-1 15,-17 1-15,0 17 16,18 17-16,-18-16 0,0 34 15,17-17-15,-17 17 0,0 0 16,0 1-16,0-19 16,0 19-1,18 17 1,0-18 0,-1 18-16,1 0 15,17-17-15,18 17 16,-18 0-16,36-18 15,-18 18 1,-18-18-16,1 18 0,-1-17 16,0 17-16,0-18 0,-17 18 0,0-18 15,-1 1-15,-34-1 16</inkml:trace>
  <inkml:trace contextRef="#ctx0" brushRef="#br0">20673 12330 0,'0'0'15,"17"17"-15,19 1 0,-19 0 16,19-18-16,-19 17 0,54-17 16,-54 18-16,36-1 15,-53 19-15,18-19 16,-18 19-16,0-1 0,-18-17 15,-17 17-15,17 0 16,1 0-16,-18 1 0,17-1 0</inkml:trace>
  <inkml:trace contextRef="#ctx0" brushRef="#br0">26811 15558 0,'35'17'31,"-35"1"-31,36 17 16</inkml:trace>
  <inkml:trace contextRef="#ctx0" brushRef="#br0">26864 15875 0,'0'0'15,"-18"53"-15,18-35 16,18-18-16,17 0 16</inkml:trace>
  <inkml:trace contextRef="#ctx0" brushRef="#br0">27887 15328 0,'0'0'32,"-53"-70"-32,18 52 0,17 18 0,-35 0 15,36 18-15,-19 87 16,1 72-1,35-89-15,-17 18 0,17 0 16,17-18-16,1-18 16,-1-17-16,19 18 0,17-36 0,-18 18 15,53 0 1,-17-18-16,-36-35 16</inkml:trace>
  <inkml:trace contextRef="#ctx0" brushRef="#br0">28205 15875 0,'0'0'0,"0"35"0,0 1 0,0-1 16,0 18-16,-18 0 15,18 0 1,18-71-1,35-194 17,-36 177-32,1-18 15,-1 35-15,1 1 16,0-1-16,17 36 16,-17 17-1,-1 18-15,-17 18 16,0-19-16,0 1 15,18-17 1,0-1-16,-1-35 16</inkml:trace>
  <inkml:trace contextRef="#ctx0" brushRef="#br0">28575 15205 0,'0'0'0,"18"0"32,140-36-1,-122 19-15,-19 34-16</inkml:trace>
  <inkml:trace contextRef="#ctx0" brushRef="#br0">28663 15205 0,'35'158'31,"-70"-316"-31,88 352 0,-35-159 16,-1-17-16,1-1 0,0 1 15,17 0-15,-17-18 16,-1 17-16</inkml:trace>
  <inkml:trace contextRef="#ctx0" brushRef="#br0">28963 15487 0,'0'0'15,"18"0"-15,-1 0 0,36-35 16,-17-18 0,-19 17-16,-17-34 15,18 52-15,-18-52 16,-18 34-16,18 19 16,-17-1-1,-1 36-15,18 52 16,0 1-1,0 17 1,18-53-16,-1 1 0,18-1 16,-17-17-16,0-1 0,17 1 15,-17-18-15,17 0 16,-35-18-16</inkml:trace>
  <inkml:trace contextRef="#ctx0" brushRef="#br0">29245 15099 0,'53'-18'31,"0"54"-15,-35-36-16,35 52 15,-36-34-15,-17 0 16,18-1-16,-18 19 15,0 17-15,0-18 16,0 0 0,-18-35-16,18 18 15,-17-18 1,-1 0-16,0 0 16,18 17 15</inkml:trace>
  <inkml:trace contextRef="#ctx0" brushRef="#br0">29774 15963 0,'0'0'16,"-35"71"-16,18-36 0,-1-17 15,-35 17 1,18 0-16,17-35 16,0 18-16</inkml:trace>
  <inkml:trace contextRef="#ctx0" brushRef="#br0">30074 15840 0,'0'0'16,"18"106"-16,-18-71 0,0 0 16,-18 18-16,18-35 15,-17-1-15,17 1 0,-18-18 16,18-53 0,35-18-1,1 1-15,-19 35 16,1-1-16,0 19 0,-1-1 15,18 18-15,-17 0 16,0 35 0,-1-17-16,-17 17 0,18-17 15,-18 17-15,18-17 16,-1-18 0,1-35-1,0 17-15,-1 0 16,1-17-16,52 0 15,-17 17-15,18 0 16,-36 18-16,18 36 16,-35-1-16,-18-17 15,0 70-15,0-53 16,-18 0-16,18-17 0,0 17 16,0-17-16</inkml:trace>
  <inkml:trace contextRef="#ctx0" brushRef="#br0">30727 14958 0,'0'0'0,"53"53"0,88 88 15,-70-71-15,70 107 16,-88-89-16,-1 0 16,-16 18-16,-19 0 0,-17-18 15,-17 18-15,-1-18 0,-70 71 16,35-106-16,-70 53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12T19:54:0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1905 10160 0,'0'-18'15,"18"18"-15,-1 18 16,1 0 0,0 35-16,-1-18 15,1 0-15,-1 0 0,-17 1 16,18 17-1,0-36-15,-1 1 16,1-18-16,-18-18 16</inkml:trace>
  <inkml:trace contextRef="#ctx0" brushRef="#br0">2099 10266 0,'18'0'16,"-1"0"-16,-17 17 15,18 1-15,0 0 16,-1-1-16,1 1 0</inkml:trace>
  <inkml:trace contextRef="#ctx0" brushRef="#br0">2364 10319 0,'0'0'15,"17"0"-15,19 0 16,52-18 0,-53 0-16,0 18 15,36-17-15,-36-1 16,-17 18-16,-1 0 16,-34 0-16,-1 0 15,0 18-15,1-1 16,-1 19-16,18 34 15,0-34 1,18 52-16,-1-35 16,1 53-16,0-54 15,-1-16-15,1-1 0,0 0 16,-18 1-16,0-1 0,0-18 16,-18 1-1,0 0-15,-17-18 16,17 17-16,1-17 15,-1 0-15,36 0 16,-1-17 0,36 17-1,-35 0-15,17 0 0,-17 0 16,35-18-16,-35 18 16,17-18-16,-18 18 0</inkml:trace>
  <inkml:trace contextRef="#ctx0" brushRef="#br0">2981 10672 0,'0'0'0,"18"0"16,-1 0-16,1 0 16,17-18-16,-17 18 0,-1-18 15,36 1-15,-17-1 16,-19 0-16,-17 1 15</inkml:trace>
  <inkml:trace contextRef="#ctx0" brushRef="#br0">3087 10442 0,'0'0'15,"0"71"-15,0-36 0,35 36 16,-17-36-16,-1 35 15,1-34-15,17-1 16,-17-17-16</inkml:trace>
  <inkml:trace contextRef="#ctx0" brushRef="#br0">3263 10319 0,'0'35'0,"0"-70"0,18 105 15,-1-34-15,-17-1 0,36 18 16,-1-18-16,0-17 16</inkml:trace>
  <inkml:trace contextRef="#ctx0" brushRef="#br0">3528 10689 0,'-18'35'16,"36"-70"-16,-36 88 0,18-18 16,18-17-16,17 17 15,-17-17-15,-1 0 0,1-1 16,17 1-16,-17-1 15,-36-17 1,-17 0 0,17 0-1,-35 0-15,36 0 16,-1 0-16,1 0 0,-1 0 16</inkml:trace>
  <inkml:trace contextRef="#ctx0" brushRef="#br0">4957 10142 0,'0'0'16,"52"71"-16,-34-18 0,0 17 0,-1 72 15,1-72 1,-18 1-16,35 52 16,-35-70-16,36 18 15,-36-54-15,17-17 16</inkml:trace>
  <inkml:trace contextRef="#ctx0" brushRef="#br0">5345 10707 0,'17'70'15,"-34"-140"-15,52 176 0</inkml:trace>
  <inkml:trace contextRef="#ctx0" brushRef="#br0">5239 10495 0,'0'0'0</inkml:trace>
  <inkml:trace contextRef="#ctx0" brushRef="#br0">5380 10213 0,'0'18'0,"18"52"16,-18-17-16,35 35 16,-18-35-16,-17 0 0,36 53 15,-19-53 1,-17-18-16,18 0 16,0 1-16,-18-19 0,0 1 15</inkml:trace>
  <inkml:trace contextRef="#ctx0" brushRef="#br0">5592 10724 0,'0'0'0,"0"18"16,17-18-1,18 0-15,1 0 16,-19 0-16,19-18 0,-1 1 16,18-18-1,-36 17-15,1-17 16,-18 17-16,-35 18 16,17 0-16,-17 0 0,-36 35 15,54-17-15,-19 52 16,19-52-16,17 17 15,53 18 1,-18-35-16,0 0 0,18-18 16,53 0-16,-71 0 15,1-18-15,-1 0 0,-17 1 16,-18-1-16,0-17 16,-18 35-16</inkml:trace>
  <inkml:trace contextRef="#ctx0" brushRef="#br0">6967 10495 0,'18'0'15,"35"0"1,-18 0-16,36-35 15,-18 17-15,17-17 16,-52 35-16,17-35 16,-35-1-16</inkml:trace>
  <inkml:trace contextRef="#ctx0" brushRef="#br0">7091 10266 0,'53'123'16,"-106"-246"-16,123 299 0,-52-105 16,17 52-1,-17-70-15,-18-18 16,18 1-16,-1-1 0,1-17 16</inkml:trace>
  <inkml:trace contextRef="#ctx0" brushRef="#br0">7285 10231 0,'0'0'16,"53"123"-16,-36-70 15,19 70-15,-19-87 16,1 34-16,-18-34 15,18-19-15,-18 1 0,0-1 16,0-34 0,0-18-1,0 17 1,17 18-16,1 0 16,35 0-1,-36 0-15,36 0 16,-17-18-16,-19 18 0,19-17 15,-19-1-15,1 0 0,-1 1 16,-17-1-16,0-17 16,-17 35-16,-1 0 15,-17 17 1,17 1-16,18 17 0,0 1 16,0-1-16,36 18 15,-1-18-15,0 0 0,18-17 16,35-18-16,-52 0 15,34 0-15,-52-18 16,-1 1 0</inkml:trace>
  <inkml:trace contextRef="#ctx0" brushRef="#br0">8749 10072 0,'35'70'15,"-70"-140"-15,105 229 0,-34-71 0,-1-18 16,-17 1-16,35 52 15,-18-87-15,-18-1 0,-17 0 16,-17-52 0,-18-54-1,17 18-15,-17-53 16,52 71-16,1 0 16,0 17-16,70 18 15,-53 0-15,18 18 0,-18-1 16,-17 19-16,35 17 15,-53-36-15,0 18 16,0-17-16,-18 0 0,-52-18 16,34 0-1,1 0-15,17 0 16</inkml:trace>
  <inkml:trace contextRef="#ctx0" brushRef="#br0">9419 10636 0,'0'0'0,"-17"-17"0,-19-19 15,19 19-15,-1-36 16,18 35-16,18 1 16,-1-1-16,1 0 15,17 1-15,-17 17 0,52-18 16,-34 18-16,-1 0 0,0 0 16,0 18-1,1-18-15,-36 17 0</inkml:trace>
  <inkml:trace contextRef="#ctx0" brushRef="#br0">9737 10478 0,'-18'0'16,"18"17"0,-18 1-16,1-1 15,17 19-15,0-19 16,17-17-16,1 18 15,17-36 1,-17 18-16,0-35 16,-1 17-16,-17-17 15,-17 0 1,-1 17-16,0 18 0,1-35 16,-1 35-16,18 18 31,18-1-16,-1 1-15,36 0 16,-35-1-16,17-17 0,-17 18 16,-1-18-16,1 0 15,-18 17-15,18-17 0,-1 0 16,-17 18-16,18-36 16,-18 1-1,0-1 1,0 1-16,0-1 15,0-35 1,0 35-16</inkml:trace>
  <inkml:trace contextRef="#ctx0" brushRef="#br0">10142 10583 0,'0'0'0,"0"18"16,0 0-16,0-1 16,0 1-16,0-36 15,18 1 1,-18-19-16,0 19 0,18-19 0,-1 1 15,1-18 1,0 36-16,-1-1 16,1 18-16,-1 0 0,1 18 15,0-1-15,-18 36 16,0-35 0,0-1-16,0 1 15,0 0-15,0-1 0</inkml:trace>
  <inkml:trace contextRef="#ctx0" brushRef="#br0">10442 9860 0,'36'53'16,"-72"-106"-16,89 159 0,-53-88 16,18-18-16,-1 0 15</inkml:trace>
  <inkml:trace contextRef="#ctx0" brushRef="#br0">10654 9790 0,'0'0'0,"0"17"0,18 1 16,-18 35 0,0-18-16,0-17 0</inkml:trace>
  <inkml:trace contextRef="#ctx0" brushRef="#br0">10654 10513 0</inkml:trace>
  <inkml:trace contextRef="#ctx0" brushRef="#br0">2469 13600 0,'18'17'31,"35"19"-15,0-1-16,-18-18 0,53 36 15,-17 0 1,-36-35-16,-17 0 0,35 17 15,-36-35-15,-17 17 16,18-17 0</inkml:trace>
  <inkml:trace contextRef="#ctx0" brushRef="#br0">2805 13511 0,'-36'71'0,"72"-142"0,-107 195 16,53-71-16,-17-18 0,-18 53 15,36-35-15,17 18 16,0-54 0,0 19-16,17-19 15</inkml:trace>
  <inkml:trace contextRef="#ctx0" brushRef="#br0">3281 13811 0,'0'0'15,"-18"53"-15,18 0 16,0 18-16,0-36 16,0 35-1,18-52-15</inkml:trace>
  <inkml:trace contextRef="#ctx0" brushRef="#br0">2716 15134 0,'-17'0'16,"34"0"15,1 35-15,0 1-16,-1-19 0,36 36 15,-35-17 1,0-1-16,-1-18 0,1 19 16,17 17-16,-17-36 15,-1 1-15,-17-36 31</inkml:trace>
  <inkml:trace contextRef="#ctx0" brushRef="#br0">2893 15099 0,'0'0'16,"-18"18"-16,1-1 0,-1 54 15,0-36-15,1 0 16,-1 1-16,-17 52 16,35-53-16,0-17 0,0 35 15,17-36 1</inkml:trace>
  <inkml:trace contextRef="#ctx0" brushRef="#br0">3122 15311 0,'18'17'16,"-36"-34"-16,36 52 0,-1 0 15,1-17-15,-18-1 16,0 19-16,0 17 15,0-36-15,-18 1 0,18 0 16,0-1-16,0 1 0,0-1 16,18 1-1,0-18-15,-1 18 16,19-18-16,-19 17 16,1-17-16,-1 0 0,1 18 15,0-18-15</inkml:trace>
  <inkml:trace contextRef="#ctx0" brushRef="#br0">2822 16581 0,'0'0'16,"0"17"-16,18 18 0,0 1 15,70 52 1,-53-53-16,0 1 16,18-1-16,-18 0 0,1-17 15,-19-1-15,19 1 0,-19 0 16,1-18-16</inkml:trace>
  <inkml:trace contextRef="#ctx0" brushRef="#br0">3034 16704 0,'0'0'0,"-18"53"16,-35 70-16,18-87 16,17 52-16,18-53 15,18 0-15</inkml:trace>
  <inkml:trace contextRef="#ctx0" brushRef="#br0">3404 16686 0,'0'0'16,"18"0"-16,0 18 0,-1 0 16,-17-1-16,18 1 15,-18 0 1,0-1-16,0 19 16,18-19-16,-1 18 15,1-17-15,17 17 16,-17-35-1,-1 18-15,1 0 16,-18-1-16,0 1 0,0 0 16,-53 17-16,18-18 15,-36 19 1,-17-19-16,53-17 0,17 18 16,0-18-16,18-18 15</inkml:trace>
  <inkml:trace contextRef="#ctx0" brushRef="#br0">4163 14182 0,'0'0'16,"-53"-36"-16,35 19 15,36 34 1,17 1 0,18 17-16,0 18 0,35 0 15,71 71 1,-71-71-16,-17 17 0,70 36 16,-71-71-16,-17 0 15,0 1-15,35 34 16,-52-52-16,-19 0 0,1-18 15</inkml:trace>
  <inkml:trace contextRef="#ctx0" brushRef="#br0">5062 14482 0,'0'0'16,"36"52"-16,-1-16 0,0 17 15,0-36-15,18 36 16,-17-18-16,-1 18 16,-17-35-16,-1 35 15,1-35-15,-18-1 16,-18 1 0,-52 17-16,-1 0 15,36-35-15,-18 18 16,0 35-1</inkml:trace>
  <inkml:trace contextRef="#ctx0" brushRef="#br0">4251 15575 0,'0'0'16,"-18"0"-16,36 0 0,-18 18 0,71-18 15,-36 0-15,106-18 16,-71 18-16,1 0 16,0 0-16,-1-17 15,71 17-15,-88-18 16,53 0-16,-71 18 15,-17-17-15,0-1 0</inkml:trace>
  <inkml:trace contextRef="#ctx0" brushRef="#br0">5080 15346 0,'35'0'15,"1"-18"-15,52 1 16,-35 17-16,35-18 15,-53 18-15,18 0 16,-35 18-16,-18 17 16,-18-18-16,-17 36 15,0-17-15,-1-1 16,19 0-16,-19-17 16</inkml:trace>
  <inkml:trace contextRef="#ctx0" brushRef="#br0">4657 16686 0,'0'0'16,"0"18"-16,17-18 0,19 0 15,-1-35-15,71-53 16,-53 17-16,35-35 16,-35 36-16,0 17 15,0-18-15,-18 18 0,53-70 16,-53 70 0,1-53-16,-19 53 15,-17 18-15,0-18 16,0 35-16,-17 1 15,17-1 17,35 0-32,-17 1 15,52-1-15,-35 0 16,18 1-16,-17-1 0,16 18 16,19-17-1,-53 17-15,-18 17 16,-36 36-1,19-35-15,-19 17 0,19 0 0,-1-17 16,-17 17 0,17-17-16</inkml:trace>
  <inkml:trace contextRef="#ctx0" brushRef="#br0">6227 14728 0,'0'0'16,"-36"-17"-16,19 17 0,-19 0 15,-17 35-15,18 0 16,0 54-16,35-19 16,0 18-16,0 1 15,53 87-15,35-35 16,-35-88-16,70 35 15,-52-70-15,-1-1 16,72-34-16,-72-18 16,54-54-1,-71 19-15,-18 17 0,-18-18 16,-17-70-16,-17 88 16,-71-70-16,17 70 15,-70-18-15,70 54 16,-52 17-1,70 17-15,18 1 16,-1 17-16,36 1 0,36 34 16,17-35-16</inkml:trace>
  <inkml:trace contextRef="#ctx0" brushRef="#br0">7161 15222 0,'0'0'0,"-17"0"0,34 0 31,36-17-15,0 17-16,-17 17 16,34-17-16,1 18 0,123 0 15,-89-1-15,125 1 16,-124 0-1,-1-18-15,89 17 16,-105-17-16,34 0 16,-88 0-16,36-17 15,-53-1-15</inkml:trace>
  <inkml:trace contextRef="#ctx0" brushRef="#br0">8396 15117 0,'53'0'16,"-18"17"-16,36 1 15,-18-1-15,0-17 16,0 18-16,-18 0 0,0 35 16,-17-36-16,-36 36 15,1-35 1,-19-1-16,1 19 0,-18-19 15,18 1-15,-71 0 16,71-1-16,-18 1 16,17-18-16</inkml:trace>
  <inkml:trace contextRef="#ctx0" brushRef="#br0">8855 14499 0,'0'-17'15,"-18"17"-15,18 17 16,18 89 0,-1-71-16,1 1 15,0-1-15,-1 0 0,19 18 16,-1-35-1,0-1-15,-17-17 16,-1-17-16,1-1 0,-18 0 16,0-17-16,18 17 15,-18-17-15,0 18 0,0-19 0,0 19 16,17 17 0,1 53-1,0-1-15,-1 19 16,1-18-16,-18-18 15,0 18-15,0 18 16,0-54-16,-18 19 16,1-19-16,-1-17 0,-17 18 15,-1-18-15,-17-35 16</inkml:trace>
  <inkml:trace contextRef="#ctx0" brushRef="#br0">8784 14093 0,'0'0'15,"35"-35"-15,-17 0 0,0 17 0,17-35 16,0 18-16,1 0 15,-19 35-15,1-18 16,17 36 0,-35-1-16,18 1 0,17 53 15,-17-36-15,-18 0 16,17-17-16,1-1 0,0 1 16,17 0-16</inkml:trace>
  <inkml:trace contextRef="#ctx0" brushRef="#br0">12947 14164 0,'-18'-18'0,"36"36"0,-18-18 47,35 35-31,1-17-16,34 53 16,-35-54-16,18 18 0,-17-17 15,16 17 1,-16-17-16,-1 0 0,-35-1 15,18-17-15,-36-17 32</inkml:trace>
  <inkml:trace contextRef="#ctx0" brushRef="#br0">13300 14041 0,'0'0'0,"-18"35"0,-35 35 16,-17 19 0,34-54-16,19 0 0,-54 36 15,36-18 1,35-36-16,18 1 16,-1 0-16,1-18 0</inkml:trace>
  <inkml:trace contextRef="#ctx0" brushRef="#br0">13441 14217 0,'0'0'0,"0"18"0,-18 52 16,1-35-16,17 1 15,17 17-15,-17-18 16,18 0-16,-18 0 0,35 1 15</inkml:trace>
  <inkml:trace contextRef="#ctx0" brushRef="#br0">13123 15663 0,'0'-17'15,"18"34"32,17 36-31,1-35-16,16 35 16,-34-36-16,17 36 15,-17-35-15,0 0 16,-18-1-16,17-17 15</inkml:trace>
  <inkml:trace contextRef="#ctx0" brushRef="#br0">13264 15593 0,'-17'53'16,"-1"0"-16,1-18 0,-36 53 15,35-53-15,18 1 16,-18-1-16,1 0 16,17-17-16</inkml:trace>
  <inkml:trace contextRef="#ctx0" brushRef="#br0">13388 15734 0,'0'0'0,"0"18"15,0-1 1,18 1-16,-1-1 16,1 1-16,-1-18 0,1 18 15,-18-1-15,0 19 16,-18-19-1,1 1-15,-1 0 0,1 17 16,-1-18-16,18 1 16,0 0-16,18-1 15,34 1 1,-34-18-16,17 0 0,18 0 16</inkml:trace>
  <inkml:trace contextRef="#ctx0" brushRef="#br0">13494 17903 0,'0'18'16,"17"-18"-1,1 0-15,17 35 16,1-17-16,17 17 16,-18-17-16,35 17 15,-52-35-15,35 36 16,-35-36-16,-1 17 16,1-34-1</inkml:trace>
  <inkml:trace contextRef="#ctx0" brushRef="#br0">13794 17868 0,'-18'88'0,"36"-176"0,-54 212 15,19-36-15,-1-53 16,18 0-16,-18-17 0,36 0 15,0-1 1,-1-34-16</inkml:trace>
  <inkml:trace contextRef="#ctx0" brushRef="#br0">14076 18009 0,'0'0'15,"-18"0"-15,36 0 16,-1-17-16,1 17 16,0 0-16,17 0 15,-35 17-15,18 19 16,-36-19-16,0 36 15,1 0-15,-19 0 16,36-35-16,0 17 16,18-17-1,35-18 1,-35 0-16,17-18 0,0 18 16,-17 0-16</inkml:trace>
  <inkml:trace contextRef="#ctx0" brushRef="#br0">14252 18309 0,'0'18'16,"0"-1"-16,0 1 0,-17 0 15,17-1-15,0 1 16,0 0-16,-18-1 16,0 1-1,-35 17 1,18-17-16,17-1 0,-52 19 15,52-36 1</inkml:trace>
  <inkml:trace contextRef="#ctx0" brushRef="#br0">15452 16210 0,'0'-17'0,"17"17"16,-17-18-1,0 0 17,-17 18-17,-1-17-15,0-1 16,-17 0 0,-18 1-1,36 17-15,-19-18 0,19 18 16,-19 0-16,-34 0 15,35 0-15,-36 35 16,53 1-16,-17-1 0,0 0 16,-18 36-16,18-36 15,-1 36 1,19-19-16,-1-16 0,18 52 16,0-18-16,18 36 15,17-35-15,0-18 16,18 0-16,0 0 15,71 17-15,-54-35 16,1-35-16,-1 18 0,71-18 16,-88-18-16,18 1 15,-1-1-15,-17-17 0,53-36 16,-53 18-16,-35 1 16,17-1-16,-17-18 0,-18 18 15,-18-53-15,0 36 16,-70-36-1,35 53-15,-70-35 16,52 53-16,1 17 16,-1-17-16,-70-18 15,88 35-15,-70 0 16,70 18-16,17 0 0,1 18 16,0 0-16,-36 35 15,54-18-15,-1 0 0,0 18 16,1 0-16,17 0 0,-18 0 15,18 0-15,18 70 16,-1-70-16,1 18 16,0-18-16,35 70 15,-18-70-15,0 0 0,0 0 16,18 0-16,0-18 0,53 0 16,-35-35-1,52 0-15,-70-17 16,70-36-16,-70 17 15,-17 1-15,17 0 0,-18-18 16,0 0-16,18-53 16,-35 36-16,-18 17 15,-18 0-15,0-18 0,1 1 16,-71-54-16,35 54 16,0 17-16,-88-18 15,70 54-15,0-1 0,1 0 16,-71 36-1,0 53-15,88-36 16,0 0-16,18 18 0</inkml:trace>
  <inkml:trace contextRef="#ctx0" brushRef="#br0">15928 16581 0,'0'-18'16,"18"-17"-1,-1 35-15,1-18 16,-1 18 0,1-18-16,0 18 15,-1 0-15,1 0 16,0 0-16,-1 0 16,1 0-16,17-17 15,-17 17-15,35 0 16,-36 0-16,1 0 15,0 0-15,35 0 16,-18 17-16,0-17 16,0 18-16,-17-18 0,0 0 15,35 18 1,-36-1-16,1-17 0,17 18 16,-17 0-16,-1-18 15,36 17-15,-35-17 16,35 18-16,-18-18 15,1 17-15,-1 1 16,0 17 0,0-17-16,-17 0 15,0-1-15,17 1 0,18 17 16,-36-17-16,36 0 16,-17-1-16,-19-17 0,36 18 15,0-1 1,-35 1-16,17-18 15,-17 0-15,35 18 16,-36-18-16,19 0 0,-19 17 16,18-17-16,-17 0 15,0 18-15,35-18 16,-36 0-16,1 0 16,0 0-16,17 0 0,-18 0 15,19 0-15,-19 0 16,36 0-1,-35 0-15,0 18 0,34-18 16,1 17 0,-35-17-16,17 0 0,1 0 15,17 0-15,-18 0 16,0 0-16,0 0 0,18 0 16,-17 0-1,-19 0-15,18 0 0,1 0 16,-19 0-16,54 0 15,-36 0-15,36 0 16,-36 0-16,-17 0 0,17 0 16,0 0-16,-17 0 0,52-17 15,-52 17 1,35 0-16,-18 0 16,1 0-16,16-18 15,-16 18-15,-19-18 0,36 18 16,-17-17-16,-1 17 15,0-18 1,18 18-16,-35-18 16,17 18-16,0-17 0,18-1 15,-18 1-15,36-19 16,-36 19-16,-17-1 16,17 0-16,-17 1 0,35-19 15,-18 19-15,18-36 16,-18 35-16,-17 1 15,52-36-15,-17 0 16,-35 17-16,0 1 16,35-18-1,-36 18-15,1 17 0,17-35 16,-17 36-16,-1-18 16,36-1-16,-35 19 15,35-36-15,-36 35 16,19-17-16,-1-1 15,0 19-15,-17-1 16,0 1-16,-1-1 0,1 0 16,-1 1-16,19-1 0,-1-17 15,-17 17-15,35-35 16,-36 18-16,1 17 16,17-35-1,-17 18-15,-1 17 0,1-17 16,0 18-16,17-36 15,-17 17-15,-1 19 0,1-19 16,17-17-16,-17 36 16,-1-18-16,1 17 0,17-17 15,-17 17-15,17 0 16,-17-17-16,0 17 16,17-17-16,-18 18 15,1-36-15,0 17 16,17 1-16,-17 0 15,17 0 1,-17 17-16,-1 18 0,1-18 16,0 1-16,-1 17 0,-17-18 15,18 0-15,17 1 16,-17-1-16,-1 0 16,1 18-16,0-17 0,-1-19 15,1 36-15,17-17 16,-35-1-16,18 18 15,-1 0-15,-17-17 16,18 17-16,0 0 16,-18-18-1,-18 0 17,0 18-32</inkml:trace>
  <inkml:trace contextRef="#ctx0" brushRef="#br0">21167 14711 0,'-36'0'15,"72"0"-15,-89 0 0,35 0 16,36 0 15,52 0-15,-34 0-16,-1-18 15,53 18-15,-35 0 16,35-17-16,-35 17 16,-18 0-16,1 0 15,52 0-15,-71 0 16,1 17-16,17 18 15,-35 1 1,-17-19-16,-19 19 16,19-1-16,-1-17 0,-17 35 15,35-18 1,-35 35-16,17-34 16,0 17-16,1-18 0,-19 0 15</inkml:trace>
  <inkml:trace contextRef="#ctx0" brushRef="#br0">2434 17533 0,'0'0'0,"-17"0"16,17 18 0,-18-1-16,18 19 15,0-19 1,0 1-16,0 0 0,0 17 16,0-18-16,0 1 15,0 0-15,18-1 0,-18 1 16,17 35-1,1-35-15,17 17 16,0-18-16,36 1 16,-36-18-16,18 18 15,0-18-15,0 0 0,53 0 16,-36 0-16,71 0 16,-52 0-16,87 0 15,-70-18-15,0 18 16,141-53-16,-106 36 15,0-1-15,0-17 0,18 17 16,-1-17-16,160-18 16,-142 18-16,1 17 15,-1 0-15,1-17 0,17 17 16,0-17-16,-18 17 0,18-17 16,0 18-16,0 17 0,-18-18 15,213 0 1,-213 18-16,194 0 15,-211 0-15,176 18 16,-176-18-16,-18 18 0,0-1 16,106 18-1,-141-17-15,70 17 0,-87-35 16,-37 0-16,19-17 16,-36-19-16,53-34 15,-52 35-15,-1-1 16,0-17-16,-17 18 0,17-18 0,-17 18 15,0-36 1,-1 18-16,-34 18 0</inkml:trace>
  <inkml:trace contextRef="#ctx0" brushRef="#br0">12841 18256 0,'0'-17'0,"0"-1"16,18 36 46,-18 17-62,17-17 16,-17-1-16,36 18 15,-19 1 1,1-19-16,0-17 0,-1 18 16,1-18-16,0 18 15,17-18-15,-18 0 0,54 0 16,-18 0-16,-18 0 15,18 0-15,-18 17 0,18-17 16,35 18 0,-52 0-16,17-18 0,-18 17 15,36 1 1,-19-18-16,37 0 0,-1 0 16,-35 0-16,17 17 15,-17-17-15,18 0 0,88 0 16,-71 0-1,0 0-15,0-17 0,106 17 16,-106 0 0,18 0-16,0 0 0,0 0 0,0-18 15,88 18 1,-88 0-16,-1 0 0,19 0 16,-18 0-16,141-17 15,-124 17-15,142 0 16,-124 0-16,0 0 0,159 0 15,-159 0 1,18 0-16,-1 0 0,160 0 16,-159 0-16,193 0 15,-193 0-15,18 0 16,-1-18-16,159 0 16,-159 18-16,-17-17 15,18 17-15,-19 0 0,1-18 16,0 18-16,-18-18 0,18 18 15,-36 0-15,18 0 0,89-17 16,-107 17-16,71 0 16,-106 0-16,-17 0 15,-1 0-15,1 0 16,-18-18-16,35 18 16,-53-18-16,36 1 15,-53 17-15,52-35 16,-52 17-16,-1 18 15,19-18-15,-19 1 0,19-19 16,-36 19-16,17-36 16,-17 35-16,0 1 15,0-19-15,-35-52 16,0 53-16,-18-71 16,17 53-16,1 0 0</inkml:trace>
  <inkml:trace contextRef="#ctx0" brushRef="#br0">24783 13758 0,'-18'0'16,"36"0"-16,-1 18 15,-17 0-15,18-1 0,35 54 16,-18-36-16,36 53 15,-36-52 1,53 52-16,-35-35 16,-18 0-16,18-18 0,-17 0 15,-1 0-15,35 36 16,-34-18 0,-1-35-16,-17 17 15,-36-35 1</inkml:trace>
  <inkml:trace contextRef="#ctx0" brushRef="#br0">25277 13882 0,'-71'70'16,"142"-140"-16,-177 176 0,70-53 0,-52 52 16,53-52-16,-36 36 15,54-54-15,-1 0 16,0 0-16,1 1 15</inkml:trace>
  <inkml:trace contextRef="#ctx0" brushRef="#br0">26211 14164 0,'18'0'16,"17"0"-16,36 0 15,-18 18 1,88-18-16,-53 0 15,124 0-15,-89 0 16,142 0-16,-124 0 16,141 0-1,-123 0-15,-18 0 0,0-18 0,-17 18 16,70 0 0,-124 0-16,36-18 15,-71 18-15,18-17 16,-35 17-16,-18-18 15,-18 0-15</inkml:trace>
  <inkml:trace contextRef="#ctx0" brushRef="#br0">28487 13882 0,'0'0'0,"35"17"16,0-17-16,1 18 0,69 0 15,-52-1-15,0 1 16,0 17-16,0-17 0,-18 0 16,18 34-16,-53-34 15,0 0-15,0-1 16,-17 1-16,-19 17 0,-52 1 15,35-19-15,-35 1 16,70 0-16,-17-1 16,18-17-16,34 35 15,1-35-15</inkml:trace>
  <inkml:trace contextRef="#ctx0" brushRef="#br0">29386 13952 0,'18'-35'0,"-18"17"15,0 36 16,-18 35-15,18 0-16,0 0 0,0 70 16,18-70-16,0 0 15,35 35-15,-18-52 16,0-1-16,0-17 0,36-1 16,-18-17-16,17-53 15,-17 36 1,-35-19-16,35-52 15,-35 35-15,-18 18 0,17-18 16,-17 18-16,0-1 0,0 19 16,0-1-1,0 36 1,0 52-16,0-17 16,18 18-16,-18-18 0,17 17 15,-17 1-15,36 70 16,-19-70-16,1-19 15,0 19-15,-1-18 0,-17 53 16,-17-71-16,-36 18 16,17-35-16,-87 17 15,70-35-15,-123 18 16,88-18-16,-89 0 16,71 17-16,0-17 15,18 18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4T19:29:52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0000"/>
    </inkml:brush>
  </inkml:definitions>
  <inkml:trace contextRef="#ctx0" brushRef="#br0">13476 4604 0,'18'-18'31,"17"0"-15,-17 1-16,35-18 16,-36 17-16,19-17 15,52-18-15,-35 0 16,17 0-16,1 0 16,17-18-16,0 19 0,124-90 15,-89 72-15,89-71 16,0 17-1,-54 36 1,-105 53-16,0 0 0,-18 17 16,-17 0-16,0 1 15,-36 17-15,-35 0 16</inkml:trace>
  <inkml:trace contextRef="#ctx0" brushRef="#br0">13794 4057 0,'-18'18'15,"0"17"1,18 0-16,-53 53 16,18-52-16,-53 69 15,35-34-15,-35 52 16,53-70-16,-18 18 16,35-53-1,53 17-15,1-35 16,87-18-16,-52 1 15,87-36 1,-87 35-16,52-17 16,-70 35-16,-17-18 15</inkml:trace>
  <inkml:trace contextRef="#ctx0" brushRef="#br0">21255 7479 0,'0'-18'31,"18"18"16,-1 0-31,1 0-16,-1 0 15,1 0-15,0 0 0,52 0 16,-34 0-16,34-17 16,-35 17-16,36-18 15,-53 18-15,34 0 16,-34 0-16,0 0 15</inkml:trace>
  <inkml:trace contextRef="#ctx0" brushRef="#br0">25735 7426 0,'-17'0'0,"-1"18"78,0-18-46,1 0-17,34 0 48,1 0-48,0 0 1,17 0-16,0 0 0,36 0 16,-18-18-16,35 0 15,-35 18-15,35-17 16,-71 17-1</inkml:trace>
  <inkml:trace contextRef="#ctx0" brushRef="#br0">24395 8378 0,'0'18'78,"0"17"-63,0-17-15,0 35 16,17-35-16,19 17 16,-19-35-16,18 35 15,-17-35-15,0 0 16,-1 0-16,1-17 15,0 17-15,-1-36 16,1 19-16,-18-19 16,18 19-1,-18-36-15,0 17 16,0 1-16,0 18 16,0-19-1,-18 19-15,18 34 31,18 36-15,-18-35-16,17 17 16,-17 0-16,18 54 15,-18-36-15,17-1 16,-17 1-16,0 0 0,18 18 16,-18 52-16,0-70 15,-35 35-15,35-35 16,-18-17-16,1-1 0,-19 0 15,19-17-15,-19-1 16,1-17-16,-18 0 16,18 0-1,-53-35-15,52 18 16,-34-1-16,35 0 16,-18 18-1,35 18-15</inkml:trace>
  <inkml:trace contextRef="#ctx0" brushRef="#br1">2434 13458 0,'0'-17'16,"-17"17"0,17-18-1,17 18 1,1 18 0,17-18-1,-17 0-15,52 0 16,-34 0-16,16-18 15,37 18-15,-36 0 16,35 0 0,-53 0-16,36 18 15,-36-18-15,0 0 16,-17 0-16,-1-18 16,-34 1-1,-1 17 1</inkml:trace>
  <inkml:trace contextRef="#ctx0" brushRef="#br1">2805 13212 0,'-18'17'15,"18"1"-15,0-1 16,0 1-16,35 0 16,1-18-16,34 17 15,-35 1-15,54 0 16,-72-1 0,54 19-16,-54-19 15,1 18-15,-18-17 16,0 0-1,-18-18-15,-35 17 16,18 1-16,0-18 16,0 18-16,-1-18 0,19 0 15,-1 0-15,0 17 16</inkml:trace>
  <inkml:trace contextRef="#ctx0" brushRef="#br1">3175 12788 0,'-18'0'15,"36"0"1,0 0 0,17 0-16,18 0 15,0 0-15,17 0 16,-17 18-16,18-1 15,-36-17-15,36 18 16,-54 0-16,19-18 16,-19 0-1,1 0-15,-18-18 16</inkml:trace>
  <inkml:trace contextRef="#ctx0" brushRef="#br1">3545 12629 0,'36'18'0,"17"0"16,-18-1-16,18 19 15,-18-19-15,0 19 16,-17-19-16,17 18 16,-35-17-16,0 17 15,0-17-15,0 0 0,-35 17 16,17-17-16,1-18 16,-36 17-16,35-17 15,1 0-15,-19 0 16,19 18-16,-1-18 0,0 0 15</inkml:trace>
  <inkml:trace contextRef="#ctx0" brushRef="#br1">4921 12136 0,'18'0'15,"35"0"1,-18 0-16,0 0 0,18 0 16,53-18-1,0 18-15,-53 0 16,35 0-16,-70 18 16,17-18-16,-17 17 0,-1 1 15</inkml:trace>
  <inkml:trace contextRef="#ctx0" brushRef="#br1">5239 11977 0,'53'0'16,"-18"17"-16,18-17 0,17 0 15,-17 18-15,18 17 16,-36-17 0,-17 0-16,17 17 0,-35 0 15,0 0-15,0-17 16,-35 0-1,17-1-15,-17 1 16,0 0-16,-18-1 16,35-17-16,-17 18 15,17 0-15,1-1 16,17 1-16</inkml:trace>
  <inkml:trace contextRef="#ctx0" brushRef="#br1">2046 6138 0,'0'-17'0,"0"-1"16,-18 18 0,1 35-1,-1 1 1,1 17-16,-1-1 0,0 1 16,1 18-16,-1 52 15,18-52-15,18-18 0,17 35 16,35-17-1,-34-54-15,-1-17 16,18 0-16,18 0 16,-36-17-16,-18-1 0,1 0 15,-18 1-15,0-19 16,-35 19-16,0-1 0,-1 18 16,-70 18-1,71-18-15,0 17 0,0 1 16,52-18-1,1 0-15</inkml:trace>
  <inkml:trace contextRef="#ctx0" brushRef="#br1">2452 6156 0,'-18'35'16,"1"1"-16,17-1 15,-18 18-15,18-18 16,0 0-16,18-17 0,-1 35 16,1-53-16,17 17 15,36-17 1,17-35-16,-53 18 15,36-19-15,-54 19 16,1-1-16,0 0 16,-18 1-16</inkml:trace>
  <inkml:trace contextRef="#ctx0" brushRef="#br1">2699 6174 0,'0'105'16,"0"19"0,0-54-16,17 72 15,1-89-15,0 35 16,-1-53-16,-17 0 0,18-17 16</inkml:trace>
  <inkml:trace contextRef="#ctx0" brushRef="#br1">7638 10142 0,'-36'36'16,"1"17"0,17-18-16,1 18 15,17 35-15,0-35 16,0 0-16,35 35 16,18-17-1,-18-54-15,1 1 0,34-1 16,1-34-1,-54-1-15,1 1 0,0-36 16,-36 17 0,-17 1-16,-1 17 0,-34 1 15,-18 17 1,35 0-16,0 17 16,35-17-16</inkml:trace>
  <inkml:trace contextRef="#ctx0" brushRef="#br1">8167 10195 0,'-35'18'16,"17"0"-16,0 17 15,1 53 1,17-53-16,17-17 0,54 0 16,-1-1-1,-34-17-15,-1 0 0,53 0 16,-35-35 0,-35 35-16,17-18 15,-35 1 1,-18 17-16</inkml:trace>
  <inkml:trace contextRef="#ctx0" brushRef="#br1">8396 10195 0,'-35'36'16,"35"-1"-16,-18 71 15,1-53-15,17 17 0,0-17 16,17 53-16,-17-53 16,18 0-16,-1-18 0,-17 0 15</inkml:trace>
  <inkml:trace contextRef="#ctx0" brushRef="#br1">3863 15064 0,'0'-18'15,"0"0"1,-18 18 15,1 36-15,-1-19-16,0 19 0,-17 34 15,17-35-15,1 54 16,-1-37-16,18 1 16,0-17-16,35 34 15,-17-52-15,35 17 16,-35-17-16,-1-18 16,19 0-16,-1 0 15,-18-18-15,1-17 16,-36 17-1,-17-17-15,0 17 16,-18 1 0,18-1-16,-1 18 15,19 0-15,17-18 16</inkml:trace>
  <inkml:trace contextRef="#ctx0" brushRef="#br1">4145 15064 0,'-17'35'15,"17"18"-15,0 0 16,0-36-16,17 19 15,1-19 1,35 19-16,-18-36 16,0 17-16,36-17 15,-54 0-15,36-17 16,-35-1-16,17 0 16,-17 18-16,-18-17 15</inkml:trace>
  <inkml:trace contextRef="#ctx0" brushRef="#br1">4374 15134 0,'0'106'16,"18"35"-16,-18 0 15,18-88-15,-18 0 16,17 35-16</inkml:trace>
  <inkml:trace contextRef="#ctx0" brushRef="#br1">7214 17868 0,'-17'0'16,"-1"0"-1,0 0 1,1 0-16,-1 18 15,0-1-15,-17 36 16,18-17-16,-1 70 16,18-54-16,0 1 15,0 71-15,18-71 16,52 17-16,-52-34 16,52-1-1,-34-35-15,-1 0 0,-17 0 0,-1 0 16,18-18-1,-17 1-15,-18-1 16,0-17-16,-18 17 16,-17 0-16,0 1 0,0-1 0,-36 0 15,18 18 1,18 0-16,17 0 16</inkml:trace>
  <inkml:trace contextRef="#ctx0" brushRef="#br1">7691 17886 0,'-18'0'16,"0"17"-1,18 36 1,-17-35-16,17 17 16,-18 18-16,18-35 15,0 0-15,18-1 16,-1 1-16,1-1 16,17-17-16,0 0 0,36 0 15,-18 0-15,-18-17 0,18 17 16,-18 0-16,-17 0 15,17-18 1,-35 36 0</inkml:trace>
  <inkml:trace contextRef="#ctx0" brushRef="#br1">7885 17903 0,'-18'36'16,"0"17"-1,36 105 1,17-16-16,1-19 16,-19-88-16,18 18 15</inkml:trace>
  <inkml:trace contextRef="#ctx0" brushRef="#br1">13018 13035 0,'0'106'16,"17"-53"-16,-17 17 0,35 54 16,-17-54-16,0 1 15,-1 53-15,-17-72 16,18 54-16,-18-53 16,0 53-1,-18-53-15,18 0 0,0 35 16,-17-53-16,17 1 15,0-1-15,0 0 0,17 36 16,-17 17 0,0-35-16,0 0 0,0 0 15,18 0-15,-18 52 16,0-52-16,18-17 0,-18 17 16,0-18-1,-18-18-15,18 36 16,0-35-16,0 17 0,-18 36 15,18-36-15,0 18 16,0 18 0,0-54-16,-17 18 0,17 1 15,0-19-15,0 1 16,0 0-16,0-1 0,0 19 16,0-19-16,17 19 15,1-1-15,-18-18 16,18 19-16,-18-19 15,0 1 1,0 0-16,0-1 16,-18 1-16,18 0 15,0 17 1,18 18 0,-1-53-16,-17-18 46</inkml:trace>
  <inkml:trace contextRef="#ctx0" brushRef="#br1">12947 15681 0,'18'71'16,"-1"17"-16,1-53 15,0 0-15,-1 1 0,1 16 16,-1-34-16,1 0 15,17 17-15,1-35 16,-1-18-16,0-35 16,0 18-16,1 0 15,-19 0-15,1-18 16,0-18-16,-1 36 16,-17 0-16,0-1 0</inkml:trace>
  <inkml:trace contextRef="#ctx0" brushRef="#br1">12771 13335 0,'-18'0'16,"36"-18"-1,-1-35-15,1 1 16,17-1-16,-17 0 0,17-53 16,-17 53-1,17 0-15,0-53 16,-17 71-16,0 0 0,-18-1 15,17 36 1,-17 18 0,0 0-16,18 35 15,35 35-15,-36-35 16,54 35-16,-36-53 16,-17 0-16,35 36 15,-18-36-15</inkml:trace>
  <inkml:trace contextRef="#ctx0" brushRef="#br0">15081 12365 0,'-17'0'0,"34"0"47,1 0-16,0 18-15,-1 17-16,18-18 15,1 36-15,-1-17 16,0-19-16,1 19 0,34 16 16,-35-34-16,54 17 15,-54-17 1,-17 0-16,34 17 16,-34-17-16,0-1 0,17-17 15,-35 18 1,-18-18-1,1-35 1</inkml:trace>
  <inkml:trace contextRef="#ctx0" brushRef="#br0">15610 12312 0,'0'-18'0,"-17"18"31,-1 36-15,-17-1-16,-18 71 15,18-53-15,-36 88 16,53-88-16,-34 70 16,34-70-16,0-18 15,1 1-15,34-36 16</inkml:trace>
  <inkml:trace contextRef="#ctx0" brushRef="#br0">16157 12347 0,'-17'0'16,"34"0"0,19 0-1,-1 0-15,-18 0 0,19 0 16,52 0 0,-53 0-16,-17 0 0,52-17 15,-52 17-15,0 0 16,-1 0-16,1 0 15</inkml:trace>
  <inkml:trace contextRef="#ctx0" brushRef="#br0">16298 12524 0,'0'17'16,"18"-17"-1,0 0-15,-1 0 0,19 0 16,-1-17-16,0 17 0,18 0 16,-35 0-16,-1 0 15</inkml:trace>
  <inkml:trace contextRef="#ctx0" brushRef="#br0">5521 13899 0,'-18'0'110,"1"0"-95,-1 0 1,18-17-16,-18 17 15,-17 0-15,18 0 16,-19 0-16,-17 17 16,36-17-16,-36 36 15,17-19-15,-16 19 16,16-19-16,1 1 16,17 0-16,-17 34 15,17-34-15,-17 17 16,18-17-1,-1 35-15,18-35 16,0 17-16,0-17 16,18 17-16,-18 0 15,17-17-15,1 17 16,17-17-16,18 52 16,-18-52-16,1 17 0,69 18 15,1 0 1,-53-53-16,18 18 0,-18-1 15,70-17-15,-52 0 16,-18-17-16,17-1 0,-17 0 16,53-35-1,-71 18-15,0 17 0,-17 1 16,0-1-16,-1-17 16,-17 17-16,-17 1 15,-1-1-15,0 0 16,-17-35-16,35 36 15,-17-18-15,-1-1 0,-17-52 16,17 53-16,-17-36 16,-1 36-1,1 17-15,-18 1 0,36 17 16,-36 0 0,35 0-16,0 0 0,1 17 15</inkml:trace>
  <inkml:trace contextRef="#ctx0" brushRef="#br0">6809 13988 0,'0'-18'0,"-18"0"31,0 18-15,-17 0-1,17 0-15,-17 0 16,18 0-16,-36 18 15,17 0-15,-34-1 16,34 1-16,-34 17 16,35 0-16,-1 1 15,19-1-15,-19 18 16,19-18-16,17 18 16,0-35-1,17 35-15,1-18 16,53 36-16,-36-36 15,88 18-15,-70-36 16,88 36-16,-70-35 16,70 0-16,-70-18 15,34-18-15,-52 18 16,36-35 0,-54-1-16,18 1 15,-36 0-15,19 0 0,-19-36 16,1 18-16,-18-35 15,-18 35-15,-35-18 16,36 36-16,-71 0 16,52 17-16,-17 1 15,0-1-15,-52 0 16,52 1-16,17 17 0,1 0 16,0 0-16,0 17 15,35 1-15,-18-18 16</inkml:trace>
  <inkml:trace contextRef="#ctx0" brushRef="#br0">17092 10513 0,'-18'0'15,"36"0"1,17 0 0,-17 0-16,17 0 0,18 0 15,-18 0-15,54 0 16,-54 0-16,0 0 0,-17 0 16,0 0-16,-1 0 15</inkml:trace>
  <inkml:trace contextRef="#ctx0" brushRef="#br0">17092 10601 0,'18'0'15,"-1"18"-15,1-1 16,-18 19-16,18-19 16,-1 54-16,-17-36 15,18 0-15,-18 18 0,18 71 16,-18-54-16,17 107 16,-17-54-1,0 142-15,0-124 16,18 194-16,-18-159 15,17 195-15,-17-195 16,0 195 0,-17-160-16,-1 195 15,18-212-15,-17 176 16,17-193-16,35 123 16,-18-177-16,36 124 15,-35-141-15,35 106 16,-18-124-16,-17 0 15,0 0-15,17 0 0,0 18 16,-17-71-16,-1-17 16</inkml:trace>
  <inkml:trace contextRef="#ctx0" brushRef="#br0">17551 10777 0,'17'0'0,"1"-35"15,0 35-15,35-18 16,-18 36-16,0 0 16,18 35-16,-35-18 15,-1 0-15,1 0 0,0 1 16,-36 52-16,0-53 16,1 1-16,-1-1 0,0 0 15,-17 36 1,17-54-16,18 1 0,18 0 15,53-18 1,-36 0-16,35-18 16,-34 18-16,17 0 15,-36-18-15</inkml:trace>
  <inkml:trace contextRef="#ctx0" brushRef="#br0">18133 10813 0,'17'-18'16,"1"0"-16,53 1 15,-36-1 1,0 18-16,36-18 16,-54 1-16,1 17 0,0 0 15</inkml:trace>
  <inkml:trace contextRef="#ctx0" brushRef="#br0">18203 10777 0,'0'36'15,"0"-19"-15,0 19 0,-17 16 16,17-16-16,0 17 16,0-18-16,17-17 15,36 17-15,-17-17 16,-1-1-16,35 36 15,-34-53-15,-1 35 16,-17 1 0,-18-19-16,-53 1 15,35-18-15,-35 18 0,-17-18 16,34 0-16,19 0 16,-19 0-1,36-18-15,0 0 0,18 1 16</inkml:trace>
  <inkml:trace contextRef="#ctx0" brushRef="#br0">18697 10760 0,'36'0'16,"-1"-18"-1,0 0-15,36-17 16,-36 35-16,18-17 15,-18 17 1,-53 0 0</inkml:trace>
  <inkml:trace contextRef="#ctx0" brushRef="#br0">18768 10760 0,'0'17'15,"0"1"1,17 0-16,-17-1 16,0 1-16,18 17 15,-18-17-15,18 17 16,-18-17-16,35 17 16,0-17-16,1 17 15,-19-17-15,18-1 16,-35 1-16,18 17 15,-18 0-15,-18 1 16,1-19-16,-1 19 16,1-36-16,-19 17 15,19-17 1,-19 0-16,19 0 16,-19 0-1,19 0-15,-1-17 0,18-1 16,18 18-1</inkml:trace>
  <inkml:trace contextRef="#ctx0" brushRef="#br0">17604 11836 0,'70'-36'0,"-35"19"16,36-1-16,-36 18 16,18 18-16,-35-1 15,-18 54-15,0-36 16,-35 53-1,-1-52-15,1 34 16,35-34-16,-18-1 16,36-18-16,17 1 15,1-18-15,34-18 16,-35 18-16,18-17 16</inkml:trace>
  <inkml:trace contextRef="#ctx0" brushRef="#br0">18274 11765 0,'18'-35'16,"-1"35"-16,1 0 15,-1 18 1,1-1-1,-18 18-15,0 1 16,18-19-16,-18 1 16,17 0-16,1 17 15,0-17-15,-1 17 16,1-18-16,0 1 16,-18 0-16,0 17 15,-18-17-15,18-1 16,-35 1-16,-18-18 15,17 18-15,19-18 16,-18 0-16,17 0 16,18-18-1</inkml:trace>
  <inkml:trace contextRef="#ctx0" brushRef="#br0">18838 11677 0,'-17'0'16,"17"35"-1,0 1-15,-18 52 16,18-35-16,18 0 0,-18-1 15,17-16-15,1 34 16,0-34-16,-18-19 16,17 18-16,-17-17 0,0 0 15,0-1-15</inkml:trace>
  <inkml:trace contextRef="#ctx0" brushRef="#br0">18221 12612 0,'18'0'31,"-1"0"-15,1 17-16</inkml:trace>
  <inkml:trace contextRef="#ctx0" brushRef="#br0">18292 12965 0,'0'17'16</inkml:trace>
  <inkml:trace contextRef="#ctx0" brushRef="#br0">18362 13141 0,'0'18'15,"18"-18"1</inkml:trace>
  <inkml:trace contextRef="#ctx0" brushRef="#br0">18292 13670 0,'17'18'47,"1"-1"-32,-18 1 1</inkml:trace>
  <inkml:trace contextRef="#ctx0" brushRef="#br0">18292 13899 0,'17'18'15,"-17"0"1</inkml:trace>
  <inkml:trace contextRef="#ctx0" brushRef="#br0">18327 14041 0,'-18'0'31</inkml:trace>
  <inkml:trace contextRef="#ctx0" brushRef="#br0">6914 13335 0,'0'-18'15,"-17"1"-15,-1 17 16,-17-18-16,17 18 16,1-18-16,-54 18 15,36 0-15,0 0 0,-18 0 16,17 18-16,-52 0 16,53 17-16,-18-17 15,18 17-15,17-17 0,0 52 16,1-52-1,34 35-15,1 17 0,0-34 16,17 16-16,0-16 0,71 34 16,-53-34-1,18-1-15,-19 0 0,19-17 16,70 17-16,-70-17 16,52-1-1,-70-17-15,-18 0 0,18 0 0,-35-17 16,17 17-16,-17 0 15,-1-18-15,1-17 16,-18 17-16,0-17 16,0 0-16,0-1 0,-18 1 0,-34-53 15,16 35-15,1 18 16,-53-36 0,35 36-16,0 17 0,-35 0 15,52 18-15,19 0 16,-1 0-16,1 0 0</inkml:trace>
  <inkml:trace contextRef="#ctx0" brushRef="#br0">8237 13370 0,'-17'0'31,"-1"-17"-31,18-1 16,-35 18-16,17 0 15,-17 0-15,-18 0 0,-35 18 16,17-18-1,18 35-15,-17-17 0,17-1 16,0 18-16,0 1 0,-18 34 16,54-17-16,17-17 15,0 52-15,35-53 16,0 0-16,89 18 16,-54-35-16,19-1 15,-19 1-15,36 0 0,88-1 16,-106-17-16,0 0 15,71-17-15,-88-19 16,-18 1-16,52-35 16,-69 17-16,-19 17 0,1-69 15,-36 69 1,1 1-16,-19-18 16,-34 18-16,17 0 0,-35 17 0,-71 0 15,71 18-15,0 0 16,17 18-16,-35 35 15,71-36-15</inkml:trace>
  <inkml:trace contextRef="#ctx0" brushRef="#br0">17568 14623 0,'0'-18'15,"18"18"16,53-18-15,-36 18-16,35 18 16,-34-18-16,17 35 15,-36 1-15,-17-19 16,0 1-16,-17 35 0,-1-36 16,0 19-16,-17-19 15,17 1-15,1 0 0,-1-18 16,18 17-16,18-17 15,17 0-15,18-17 16,-18 17-16,36-36 16,-36 36-16</inkml:trace>
  <inkml:trace contextRef="#ctx0" brushRef="#br0">18150 14552 0,'36'-18'16,"17"-17"-16,-36 35 15,19-17 1,-19 17-16,-34 17 31,-36 18-31,35 1 16,-17-19-16,-1 36 15,19-35-15,17 0 0,-18-18 16,18 17-16,18 18 16,-1-35-16,36 36 15,-35-36-15,17 17 16,18 1-16,-35 0 16,-1-1-16,1 1 15,-18 0-15,-18-1 0,1-17 16,-18 18-16,17-18 15,-35 0 1,35 18-16,1-18 0,-1 0 16,18-18-1</inkml:trace>
  <inkml:trace contextRef="#ctx0" brushRef="#br0">18644 14499 0,'18'-17'15,"17"17"1,1-18 0,-19 0-1,-17 36-15,-17-18 16,-1 18-16,0-18 15,-17 17-15,17 1 0,-17-1 0,17 19 16,1-19-16,17 1 16,-18 0-16,18-1 0,18 1 15,17 17-15,0-17 16,-17-1-16,17-17 16,-17 18-16,0 0 0,17-1 15,-53-17 16,-35 0-31,36 0 16,-19 0-16,-17 18 16,18 0-16,17 17 15,1-35-15,17 18 16</inkml:trace>
  <inkml:trace contextRef="#ctx0" brushRef="#br0">17762 15240 0,'-17'18'0,"17"52"16,0-35-16,17 54 16,-17-36-16,18 17 15,0-52 1,17-1-16,0-17 15,-17 0-15</inkml:trace>
  <inkml:trace contextRef="#ctx0" brushRef="#br0">18098 15222 0,'35'-35'15,"-18"35"-15,19 0 16,-19 0-16,1 0 0,0 18 16,-18-1-16,17 1 0,-17 0 15,0 52-15,0-52 16,0 17-16,0 0 16,0-17-16,18 0 15,0-1 1,17-17-1,-35 18-15,0 0 16,0-1-16,-35 36 16,-1-35-1,19-1-15,-36 19 16,35-19-16,0 1 0,36-18 16,0-18-1</inkml:trace>
  <inkml:trace contextRef="#ctx0" brushRef="#br0">18609 15222 0,'-35'36'15,"-1"-19"-15,19 36 16,17-18-16,17-17 15,36 17-15,-17-17 16,-1 0-16,18-18 0,-18 0 16,0 0-16,36 0 15,-36 0-15</inkml:trace>
  <inkml:trace contextRef="#ctx0" brushRef="#br0">18785 15275 0,'0'53'16,"-17"18"-1,17-18-15,17 35 0,1-53 16,0 53-16</inkml:trace>
  <inkml:trace contextRef="#ctx0" brushRef="#br0">18380 16069 0,'17'0'31,"-17"18"-31</inkml:trace>
  <inkml:trace contextRef="#ctx0" brushRef="#br0">18397 16351 0,'0'18'0,"0"0"0</inkml:trace>
  <inkml:trace contextRef="#ctx0" brushRef="#br0">18468 16616 0,'0'35'16,"0"0"-16,18-35 15,-18 18 1</inkml:trace>
  <inkml:trace contextRef="#ctx0" brushRef="#br0">18503 16810 0,'18'35'0,"-1"0"16,-17-17 0</inkml:trace>
  <inkml:trace contextRef="#ctx0" brushRef="#br0">17533 15998 0,'-18'18'15,"18"35"1,0 18 0,0-1-16,0 89 15,0 53-15,0-89 16,-35 142-16,35-124 15,-17-18-15,-1 18 0,18 0 16,-18 124-16,18-124 16,-17-35-16,17 0 15,0 0-15,17 70 16,-17-105-16,0-1 0,18-17 16,0 0-16,34 0 15,-16-35-15,87-1 16,-52-17-16,-1-17 0,-17-1 15,18 0-15,-18 1 16,-18-1-16</inkml:trace>
  <inkml:trace contextRef="#ctx0" brushRef="#br0">19103 10636 0,'-18'-17'15,"36"17"17,0 0-17,17-18-15,0 18 0,0-18 16,18 18-16,18-17 16,-53 17-16,17 0 15,0 17 1,-17 1-16,-18 0 15,0-1-15,0 1 16,0 17-16,0 0 16,0 1-16,17 17 0,-17 0 15,0 52-15,0-34 16,0 70 0,0-53-16,-17 71 15,17-88-15,-18 87 16,18-69-16,-18 87 15,18-88-15,0 106 16,0-88-16,18 88 16,-18-88-16,18 105 15,-1-87-15,19 88 16,-19-89-16,19 124 16,-36-141-16,35 141 15,-35-141-15,0 141 16,-18-124-1,1 142-15,-19-18 16,36-106-16,-17-35 16,17 17-16,0 0 0,-18 124 15,18-141 1,0 18-16,18 70 0,-18-106 16,17 106-1,-17-106-15,0 89 16,0-89-16,0 71 15,0-89-15,0 89 16,0-89-16,0 54 16,0-54-16,0 54 15,0-54-15,18 54 16,-18-71-16,35 53 16,-17-71-16,-18 0 15,35 53 1,-17-52-16,-1 17 0,-17 35 15,0-53-15,0 18 16,0 18-16,-17-36 16,-1 0-16,18-17 15,-18 17-15,18-17 16,0-1 0,0 1-16,18 0 15,0-1-15,-18 1 16,17-18-1,-17 17-15,0 1 16,-17-18 31,-1 0-47,0 18 16,-17-18-16,-53 35 15,35-17-15,-17 17 16,17-17-16,-18 17 0,-35-17 15,53-18-15,0-18 16,36 0 0</inkml:trace>
  <inkml:trace contextRef="#ctx0" brushRef="#br0">8308 12700 0,'-35'-18'0,"35"1"15,-36 17 1,19-18-16,-1 18 0,-35 0 15,18 0-15,0 18 0,-18-1 16,17 1-16,-87 17 16,88 1-16,-18-1 15,-35 0-15,52 0 16,-17 36-16,53-36 16,0 53-16,18-52 15,53 52 1,-19-35-16,90 0 15,-54-36-15,88 19 16,-88-19-16,89-17 16,-89-17-16,53-19 15,-70 19-15,17-54 16,-53 36-16,0-53 16,-35 52-16,-17-69 15,-19 69-15,-69-70 16,16 71-16,-69-18 15,69 36-15,-69-19 16,105 36-16,35-17 16,-17 17-1</inkml:trace>
  <inkml:trace contextRef="#ctx0" brushRef="#br0">9525 12629 0,'-18'-17'0,"-17"-18"16,0 17-16,-53 0 15,35 18 1,0 0-16,0 18 16,-71 17-16,71-17 0,1 17 15,-1 0-15,-36 54 16,72-37-16,-1 19 0,18-18 15,0 0-15,71 53 16,-18-71-16,17 18 16,71 0-16,-52-53 15,69 17 1,-70-34-16,-17-18 0,0 17 0,34-70 16,-52 52-1,-17-16-15,17-19 16,-53 18-16,-18-35 15,-17 53-15,-54-54 16,36 54-16,-52 0 16,52 17-16,-35 18 15</inkml:trace>
  <inkml:trace contextRef="#ctx0" brushRef="#br1">21643 11307 0,'18'-18'0,"-36"18"47,0 35-31,1 0-16,17 1 15,-36 70-15,19-36 16,-1 89-16,18-89 16,0 19-16,35-19 0,-17 1 15,53 17-15,-36-53 16,0 0-16,0-17 15,1-18-15,34 0 16,-34-18-16,-1 1 0,-18-18 16,1-1-16,-18 19 15,-18-54-15,-17 36 0,18 17 16,-36 1-16,-36-19 16,54 36-16,0 0 15,17 0-15,1 18 0,17 0 16</inkml:trace>
  <inkml:trace contextRef="#ctx0" brushRef="#br1">22260 11412 0,'18'0'15,"-18"-17"-15,-18 17 16,1 17-16,-1 19 15,18-19 1,0 19-16,0-1 0,0 0 16,0-17-16,35 35 15,-17-36-15,52 19 16,-34-19-16,34-17 16,-34 0-16,34 0 15,-52-17-15,17 17 16</inkml:trace>
  <inkml:trace contextRef="#ctx0" brushRef="#br1">22560 11430 0,'0'53'0,"-17"0"15,-1 35-15,18-35 16,-18 18-16,18-1 0,-17 1 16,17 34-1,0-52-15,0 18 16,17-53-16,-17-1 16</inkml:trace>
  <inkml:trace contextRef="#ctx0" brushRef="#br1">22913 11730 0,'0'18'16,"53"-1"0,-18 1-16,0-1 15,36 19 1,-18-19-16,-18 1 0,0-18 15,-17 18-15,17-1 16,-17-17-16,0 18 0,-18 0 16</inkml:trace>
  <inkml:trace contextRef="#ctx0" brushRef="#br1">23213 11642 0,'-35'70'16,"17"-17"0,-17 35-16,-18 1 15,35-37-15,18-34 0,-18 17 16,1 18-1</inkml:trace>
  <inkml:trace contextRef="#ctx0" brushRef="#br1">23795 11395 0,'0'-18'16,"-18"18"-1,1 18 1,-1-1-16,-35 89 16,18-35-16,17 17 0,0-17 15,1-1-15,17 1 16,17-18-16,1-1 0,53 19 16,-36-53-16,18-1 15,17-17-15,-17 0 16,0-35-16,-35 17 15,-18-35 1,0 18-16,-71 0 16,36 17-16,-53 1 15,53 17-15,-36 0 16,53 0-16,1 17 16</inkml:trace>
  <inkml:trace contextRef="#ctx0" brushRef="#br1">24306 11465 0,'-17'0'15,"-36"36"-15,35-19 16,1 18-1,17 1-15,35 17 16,-18-36-16,19 19 16,-1-19-16,18 1 15,-18-18-15,18 0 16,-18 0-16,1-18 16,-19 18-16,1-35 15,-18 17-15</inkml:trace>
  <inkml:trace contextRef="#ctx0" brushRef="#br1">24518 11501 0,'0'70'16,"-18"36"-16,18 0 15,0 0 1,0-53-16,0 35 16,18-35-1,-18-36-15,0 1 0</inkml:trace>
  <inkml:trace contextRef="#ctx0" brushRef="#br1">25030 11659 0,'17'18'31,"36"0"-15,-18-1-1,1 1-15,34 17 16,-52 0-16,17-17 0,0 0 15,1-1-15,-1 19 16,-35-19-16,18-17 16,-18 18-16</inkml:trace>
  <inkml:trace contextRef="#ctx0" brushRef="#br1">25277 11659 0,'-53'71'15,"0"-1"-15,0 19 16,35-54-16,1 35 16,34-34-1,-17-19-15,18 1 0</inkml:trace>
  <inkml:trace contextRef="#ctx0" brushRef="#br1">25665 11395 0,'53'-18'16,"-1"-17"-1,1 35 1,-17 0-16,-19 0 0,1 35 16,-18 18-1,0-18 1,-18 18-16,18-35 0,0 35 15,18 0 1,0-36-16,-1 19 16,36 17-1,-18-36-15,-17 1 0,0 35 16,-18-18 0,-18-17-16,-35 17 15,-35 0-15,0-35 16,17 0-1,36 0-15,17 0 16</inkml:trace>
  <inkml:trace contextRef="#ctx0" brushRef="#br1">10336 12047 0,'0'-17'31,"-17"17"-15,-1-18-16,-17 18 15,17-18 1,1 18-16,-54-17 0,36 17 16,-53-18-1,52 1-15,-17 17 0,0 0 16,-17 0-16,17 0 0,0 0 15,-70 0-15,52 0 16,-52 17-16,52 1 16,0-18-16,-70 17 15,53 1-15,18 0 16,-89-1-16,71 1 16,-71 17-16,0-17 15,89 0-15,-1-18 16,0 17-16,-70 18 15,71-17-15,-1 0 16,-17-1-16,17 1 0,1 0 16,-1-1-16,1 1 0,-1 0 15,1-1-15,-1 1 0,18 17 16,-88 0 0,71-17-16,-72 35 15,90-35-15,-90 17 16,90-17-16,-90 17 15,89-18-15,-88 1 16,88 17-16,-88 1 16,71-19-16,-71 36 15,70-35-15,-52 17 16,52-17-16,-52 17 16,70-35-16,-71 35 15,54-17-15,-54 35 16,54-35-16,-54 52 15,71-35 1,-70 54-16,70-54 16,-53 53-16,53-53 15,-53 53-15,53-35 16,-88 53-16,71-53 16,-71 88-1,70-70-15,-88 88 16,89-71-16,-71 71 15,70-89-15,-52 89 16,52-89-16,-52 71 16,70-70-16,-36 70 15,37-70-15,-19 70 16,36-88-16,-18 88 16,35-71-16,1 72 15,17-72-15,0 71 16,17-70-1,1 52-15,-1-70 16,1 0-16,-18 0 0,18 18 16,17 34-1,-35-34-15,35 52 0,-17-52 16,0-18-16,34 88 16,1-18-1,-17-52-15,-19 0 0,19-19 16,34 54-16,-17-35 15,-18-18-15,1 0 16,17 0-16,-18 0 0,71 52 16,-53-34-16,70 35 15,-70-53-15,88 35 16,-88-35-16,88 35 16,-70-53-16,87 36 15,-87-36-15,-1 0 16,19-17-16,-19 0 15,107 35-15,-107-36 16,107 18-16,-107-17 16,89 17-1,-89-17-15,89 17 0,-88-35 16,70 36 0,-53-19-16,53 1 15,-70-1-15,70 1 16,-71-18-16,71 35 15,-70-17-15,53 0 16,-54-18-16,71 17 16,-53-17-16,53 0 15,-52 0-15,69 0 16,-87 0-16,88 0 16,-71 0-16,71 0 15,-71 0-15,88 0 16,-88 0-16,89-17 15,-89 17 1,106-18-16,-106 0 16,124 1-16,-124-1 15,106-17 1,-88 17-16,88-17 16,-106 17-16,106 1 15,-88-1-15,88 0 16,-88 1-16,106-36 15,-89 35-15,89-35 16,-89 18-16,107-36 16,-107 54-16,106-71 15,-105 52-15,123-70 16,-124 54-16,124-72 16,-123 71-16,105-88 15,-123 71-15,88-72 16,-88 89-1,-18-17-15,88-71 16,-35-18 0,-70 71-16,52-89 0,-70 89 15,0-18-15,18-88 16,-36 106-16,0 0 16,18-106-16,-53 88 15,18 0-15,-18-88 16,0 88-16,0 1 15,-18 16-15,1-16 0,-1-107 16,-17 106-16,-1-123 16,1 123-16,0 0 15,-36-88-15,1-18 16,17 124-16,0 0 16,0 0-16,-71-89 15,54 89-15,17 18 16,-18-18-16,19 17 0,-90-88 15,72 89-15,-1-1 16,-87-52-16,87 52 16,-17 1-16,-89-36 15,72 53-15,16 0 16,-122-35-16,123 35 16,-18 17-16,-106-34 15,106 52-15,-105-52 16,105 34-16,-88 1 15,70 18-15,-87-1 16,105 18-16,-88 35 16,88-17-16,18-1 15</inkml:trace>
  <inkml:trace contextRef="#ctx0" brushRef="#br1">26670 11677 0,'0'-18'15,"18"18"-15,17 0 16,0 0-1,0-17-15,36 17 16,-36 17-16,1-17 0,17 18 16</inkml:trace>
  <inkml:trace contextRef="#ctx0" brushRef="#br1">26688 11889 0,'88'0'16,"-35"17"-16,35-17 16,-35 0-16,-18 0 15</inkml:trace>
  <inkml:trace contextRef="#ctx0" brushRef="#br1">27711 11448 0,'-18'0'16,"18"-18"-16,0 36 31,18 17-15,-18 18-16,17 35 15,-17-35-15,18 53 16,0-53-16,-1 0 16,-17-18-16,18-17 15</inkml:trace>
  <inkml:trace contextRef="#ctx0" brushRef="#br1">28169 11501 0,'18'-18'31,"0"18"-15,-1 0-16,36-18 15,-18 18-15,1 0 0,34 0 16,-34 18-1,-19 0-15,18 34 16,-35-16-16,-17 52 16,-1-53-16,-17 36 15,0-54-15,-18 54 16,17-53-16,1 17 16,53-17-1,17-18 1,0 0-16,1 0 0,34 0 15,-35 0-15,1 17 16,-19-17-16</inkml:trace>
  <inkml:trace contextRef="#ctx0" brushRef="#br1">28698 11430 0,'18'-18'16,"17"18"-1,-17 0-15,53 0 16,-36 0-16,18 18 0,17 17 16,-34 1-16,-19-19 15,1 18-15,-18 18 16,0-17-16,-53 34 16,18-34-16,-36 16 15,54-34-15,-36 17 16,53-17-16,0 0 15,17-18-15,1 17 16,17-17-16,53 0 16,-52 0-16,-1 0 15,0 0-15,-17 18 0,35-18 16</inkml:trace>
  <inkml:trace contextRef="#ctx0" brushRef="#br1">29598 11518 0,'-18'-17'16,"1"-1"-1,-18 0-15,17 18 16,-35 0-16,18 0 16,17 36-1,18-19-15,0 18 16,35 18-1,-17-17-15,35 17 16,-35-18-16,34 35 16,-34-52-16,17 35 15,-35-35-15,0 17 16,-17-17-16,-19-1 16,1 1-16,-18-18 15,36 0-15,-19-35 16,19 17-16,17-17 15,0 17-15,17-17 16,19-1 0,34-16-16,-35 34 15,18-35-15,-35 18 16,0 17-16,-1-35 16,-17 35-16,-17 1 0,-19-18 15,1 17 1,17 18-16,-34-18 15,34 18-15</inkml:trace>
  <inkml:trace contextRef="#ctx0" brushRef="#br1">29951 11412 0,'-53'0'16,"18"18"-16,35 35 15,35 0 1,0-18-16,18 36 16,-18-36-16,36 36 15,-53-36 1,-1 18-16,-17-18 15,-17-17-15,-1-1 16,-17 1-16,17-18 0,-53 18 16,54-18-16,-18-18 15,-1 18-15,1-35 16,35 17-16,18 0 16,35-35-1,-18 36-15,53-36 16,-35 18-16,0-1 0,-18 1 15,0-18-15,18-17 16,-53 34-16,0 1 16,-17 17-16,-19 18 15,-34-17-15,17 17 16,-18 35-16,18-35 16</inkml:trace>
  <inkml:trace contextRef="#ctx0" brushRef="#br0">22560 13423 0,'18'0'94,"-18"18"-94,0-1 15,0 1-15,0 70 16,0-52-16,-18 17 0,18-1 15,0 19-15,-17 35 16,17-71-16,-18 53 16,0-52-16,18-1 15,-17 0-15,17-17 16,-18-1-16,18-34 31,18-36-15,-18 18-16,17-54 15,-17 36-15,18-35 16,0 53-16,-1-18 16,1 18-16,-1-18 15,1 18-15,0 17 16,-18 0-16,17 1 0,1-1 16,0 0-16,17 1 15,-17 17-15,-1 0 16,1 0-16,17 0 15,-17 17-15,-1-17 16,1 18 0,-18 0-16,18-18 15,-18 35-15,0-17 16,0 35 0,0-36-16,0 54 0,0-36 15,0 0-15,-18 1 16,18 16-16,0-16 0,-18 34 15,18-17 1,0-35-16,0 17 0,18-35 16,0 35-1,-1-35-15,1 0 0,17 0 16,-17 0-16,17-17 16,-17-1-16</inkml:trace>
  <inkml:trace contextRef="#ctx0" brushRef="#br0">23142 13935 0,'18'0'32,"0"17"-32,-1 1 15,18 17 1,1 1-16,17-1 15,17 18 1,-52-36-16,-1 1 0,36 17 16,-53-17-16,18-18 15,-18 18-15,18-18 16</inkml:trace>
  <inkml:trace contextRef="#ctx0" brushRef="#br0">23424 13899 0,'-35'53'16,"0"0"-16,-18 35 15,18-52-15,-1 52 16,19-35-16,-18-18 15</inkml:trace>
  <inkml:trace contextRef="#ctx0" brushRef="#br0">24077 13670 0,'18'18'16,"35"-1"-1,-18-17-15,0 0 16,36 0-1,-54 0-15,19 0 0,-19 0 0,1 0 16</inkml:trace>
  <inkml:trace contextRef="#ctx0" brushRef="#br0">24165 13899 0,'36'18'16,"34"-18"-1,-17 0-15,-18 0 0,1 0 16,-1-18-16</inkml:trace>
  <inkml:trace contextRef="#ctx0" brushRef="#br0">24906 13458 0,'0'18'16,"0"53"-16,0-36 15,0 88 1,18 19-16,-18-90 15,17 54-15,1-70 16,-18-1-16,35-18 16</inkml:trace>
  <inkml:trace contextRef="#ctx0" brushRef="#br0">25188 13511 0,'89'18'15,"-1"0"1,0 70 0,-70-18-1,-18-17-15,-18 0 0,0 0 16,-17 0-16,17-18 0,1-17 15,-1 0 1,18-1-16,18-17 16,35 0-16,-18-17 15,18-1-15,-18 0 16,-17 1-16</inkml:trace>
  <inkml:trace contextRef="#ctx0" brushRef="#br0">25647 13564 0,'35'-17'16,"18"17"0,18 17-1,-18 19-15,-36-19 16,-17 54-16,0-36 15,-35 36-15,17-36 16,1-17-16,-1 34 16,18-34-16,0 0 15,35-1 1,1 1-16,34-18 16,-35 0-16,36 0 15,-53 0-15</inkml:trace>
  <inkml:trace contextRef="#ctx0" brushRef="#br0">26317 13511 0,'-53'-17'16,"0"17"0,36 17-16,-19 19 0,36 34 15,36 1 1,17-1 0,-18-34-16,36 34 15,-54-52-15,36 52 16,-35-52-16,-18 35 15,0-35-15,-18-1 16,-17-17-16,-18 0 16,18-17-16,-18-1 15,17-17-15,36-1 16,0 19-16,36-36 16,-19 18-16,54-36 15,-36 36 1,0-1-16,18-16 15,-35 34-15,-18-17 0,0-1 16,-18 19 0,1-1-16,-54 0 0,36 18 15,-18 0 1,35 18-16,18 0 16</inkml:trace>
  <inkml:trace contextRef="#ctx0" brushRef="#br0">26705 13458 0,'-17'0'0,"-1"0"16,0 18-16,18 17 15,18-17-15,0 17 16,17 1-16,0-1 0,0 0 15,18 53-15,-17-52 16,-19 17-16,1 17 16,0-35-16,-18 1 0,-18 17 15,0-36 1,1-17-16,-19 18 16,19-18-16,-19-18 15,36 1-15,-17-36 16,34 35-16,36-35 15,-17 18-15,52-36 16,-53 36-16,18-53 16,-35 53-16,-18-18 15,0 35-15,-71 0 16,18 1-16,0 17 16,-53 0-1,54 17-15,-1-17 0</inkml:trace>
  <inkml:trace contextRef="#ctx0" brushRef="#br0">20920 13423 0,'17'53'0,"-17"-18"16,0 54-16,0-36 15,-17 70-15,-1-52 16,0-19-16,1 19 16,17-36-16,-18 1 15,18-54 1,0-53 0,0 18-1,18-35 1,-1 18-16,1 17 15,-18 18-15,35-1 0,18-17 16,-17 36-16,-19-19 16,18 19-16,-17 17 15,0 0-15,-1 0 16,-17 17-16,18 1 16,-36 53-16,18-36 15,-17 0-15,-19 71 16,36-71-16,-35 71 15,35-71-15,0 18 16,0-17-16,0-19 16,18 1-16,17-1 15,-17 1-15,17-18 16,-17 0-16,-1 0 0,19 0 16,-19-18-1</inkml:trace>
  <inkml:trace contextRef="#ctx0" brushRef="#br0">21484 13688 0,'18'0'15,"17"0"1,0 0-16,18 0 16,-17 0-16,16 0 15,-34 17-15,0-17 16</inkml:trace>
  <inkml:trace contextRef="#ctx0" brushRef="#br0">21555 13899 0,'70'0'15,"1"0"-15,-36 0 16,-17 0-16,17 18 15</inkml:trace>
  <inkml:trace contextRef="#ctx0" brushRef="#br0">22701 15734 0,'-17'-18'16,"-1"18"-16,0-17 16,36 34 15,0-17-16,-1 18-15,1 0 16,35 34-16,-36-16 0,36 17 16,-17 0-16,69 52 15,-52-34-15,18-18 16,-18-18-16,0 18 0,35 18 16,-53-54-16,18 19 15,-35-19-15,-1-17 16,-34-17-1,-1-19 1</inkml:trace>
  <inkml:trace contextRef="#ctx0" brushRef="#br0">23195 15752 0,'-35'17'16,"-36"54"-16,18-36 0,-35 88 16,53-52-1,0 0-15,-36 52 16,36-70-16,0 35 16,17-53-16,18-17 15</inkml:trace>
  <inkml:trace contextRef="#ctx0" brushRef="#br0">24236 16122 0,'17'0'16,"19"0"0,-1 0-16,53-18 15,-35 18-15,71-17 16,-36 17-16,88 17 16,-70-17-16,123 18 15,-105 0-15,140-1 16,-140-17-16,140 18 15,-140-18-15,52 0 16,-87 0 0,69-35-1,-122 17 1,-19 18-16,-34-18 0,-1 1 16</inkml:trace>
  <inkml:trace contextRef="#ctx0" brushRef="#br0">26335 15963 0,'0'0'0,"18"0"15,34 18 1,-34-1-16,35 19 0,0-1 15,-35-17 1,17-1-16,-18 19 0,1-19 16,-18 1-16,0 17 15,-18-17 1,-52 17-16,35-17 16,-54-1-1,54 1-15,-18 0 16,36-18-16,-1 17 15</inkml:trace>
  <inkml:trace contextRef="#ctx0" brushRef="#br0">27270 15928 0,'0'-35'16,"0"17"-16,0 0 15,0 36 17,0 35-17,-18 0-15,18 53 16,0-71 0,18 18-16,35 17 15,-18-52-15,53 17 16,-35-35-16,-18 0 15,18-17-15,0-19 0,35-16 16,-70-1-16,35-36 16,-35 54-16,-18-53 15,0 53-15,-36-1 16,19 19-16,-19 34 16,19 1-16,-19 35 15,36 0-15,0 53 16,36-53-1,-19 0-15,54 70 16,-1 0-16,-52-52 16,17 17-16,-35-35 15,-17-18-15,-36 36 16,0-53-16,0-1 16,-70 19-16,52-36 15,0 0-15,-70 17 16,88-34-16,0 17 0,-35-18 15,53 0 1,0 1-16,17 17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12T19:40:2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2469 5874 0,'-17'-18'15,"17"36"1,0 70-16,0-17 16,0 87-1,17-52-15,1 70 16,0-87-16,17 69 15,-17-87-15,35 35 16,-36-89-16,36 19 16,-18-36-16,-17-18 15,17 0-15</inkml:trace>
  <inkml:trace contextRef="#ctx0" brushRef="#br0">2734 5927 0,'18'141'0,"-36"-282"0,53 370 15,-17-17 1,0-124-16,-1 106 0,19-124 16,-1 36-1,-18-53-15,19 0 16,-19-35-16,1-1 15</inkml:trace>
  <inkml:trace contextRef="#ctx0" brushRef="#br0">2522 6597 0,'36'18'15,"-72"-36"-15,89 36 0,18-1 16,-36 1-16,18-18 0,-18 0 15,54 0 1,-54 0-16</inkml:trace>
  <inkml:trace contextRef="#ctx0" brushRef="#br0">3034 6650 0,'0'0'0,"0"18"0,0 34 16,0-16-16,0-1 15,18 0-15,-1-35 0,36 18 16,-18-18-16,18-35 16,-35 17-1,17-35-15,-35 18 16,0-18-16,0 35 16,-17 18-16,17 36 15,0-1 1,17 18-16,-17 17 0,18 18 15,-1-17-15,1 17 16,35 36-16,-35-71 16,-1 0-16,1-18 0,0-18 15,-18 19-15,17-19 0,-34-17 16,-36 0 0,0 0-16,-71-35 15,71 0-15,-52-36 16,69 36-16,1 0 15,17-36 1,18 36-16</inkml:trace>
  <inkml:trace contextRef="#ctx0" brushRef="#br0">3510 6685 0,'0'0'15,"18"71"-15,-1-36 0,-17 106 16,18-70-16,-18-1 16,18 1-16,-1 35 15,1-53-15,0-1 16,-1-34-16,-34-18 16,-1-70-1,0 34-15,-17-87 16,0-18-1,17 35-15,1 0 0,17-88 16,17 141 0,18-18-16,1 71 15,-1 0-15,0 18 0,1 17 16,-19 18-16,1 0 0,-1 53 16,-17-53-16,-17 0 15,-1-18-15,1-17 16,-1-18-1,0 0-15,18-18 16,0-17-16,0 17 0</inkml:trace>
  <inkml:trace contextRef="#ctx0" brushRef="#br0">3775 6703 0,'17'53'0,"-34"-106"0,52 123 16,0-52-16,-17 0 15,17-18-15,-17-18 16,17-17 0,-17 17-16,-18-17 0,17-18 15,-34 35-15,17-17 16,-18 17-16,0-17 0,-34 17 16,34 18-16,0 36 15,1-19-15,17 36 16,0 0-16,17-18 15,36 71-15,-35-70 16,70 16-16,-17-34 16,17-36-1,-71 1-15,19-18 16,-36-1-16,0 1 16,0 0-16,-18 17 0,0-17 15,18 0-15,-17-1 16,17 19-16,0-1 15,17 18 1,19 0 0,-1 0-16,-17 0 0,17 18 15</inkml:trace>
  <inkml:trace contextRef="#ctx0" brushRef="#br0">4498 6632 0,'0'88'16,"0"-176"-16,0 247 0,18-88 15,-1 17-15,36 88 16,-35-88-16,17 53 16,-17-88-16,-1 0 15,-17-70 1,-35-72-1,17 19-15,-17 17 16,17-18-16,-17-17 0,0 0 0,17 0 16,-17-106-16,35 106 15,35-18-15,1 70 16,52 19 0,-35 17-16,0 17 0,-18 1 15,0 17-15,-17 1 0,-1-1 16,-34 53-16,-1-53 15,-17 18-15,17-35 0,-17 17 16,0-17-16,-1 0 0,19-18 16,-19 0-1,19-18-15,17-17 16</inkml:trace>
  <inkml:trace contextRef="#ctx0" brushRef="#br0">5045 6579 0,'0'0'16,"-18"18"-16,18 0 0,-18-1 15,1 19-15,-1-1 0,1 35 16,17-52-16,0 17 16,0-17-16,17 0 15,1-18-15,17 0 16,18-36-16,-18 1 15,1-18-15,-36 18 16,17-18 0,-17 18-16,-17-1 15,-1 36-15,0-17 16,1 17-16,17 17 16,0 1-16,0 0 0,0 35 15,17-18-15,1-18 16,0 1-16,17 0 0,-18-18 15,19 17-15,-19-17 0,1 0 16,0-17-16,-1 17 0,1-36 16,-18 19-16,0-1 15,0 1-15,0-1 0,-18 0 16,18-17-16,0 17 16,0-17-16,0 17 15,18 1-15,-18-1 16,18 18-16,-1 0 0,1-18 15,17 18-15,-17 0 16</inkml:trace>
  <inkml:trace contextRef="#ctx0" brushRef="#br0">5574 6650 0,'0'0'16,"0"35"-16,0 0 0,18 1 16,-18-19-16,0-34 46,-18-19-46,18 1 16,0 18-16,0-19 0,-18 19 16,18-36-16,18 35 15,-18 0 1,18 18 0,-1 18-16</inkml:trace>
  <inkml:trace contextRef="#ctx0" brushRef="#br0">5680 6544 0,'0'0'0,"-18"0"16,-17 0-16,17 0 15,1 18-15,-1-1 16,0 1-16,1 17 0,-1-17 15,18 17-15,-18 0 0,18 18 16,0-35-16,36 17 16,-19-35-16,19 0 15,-19 0-15,18-35 16,-17 17-16,0 1 16,-18-1-16,0-17 15,0 17-15,0 1 0,0-19 16,0 1-16,-18 17 15,18-17-15,-18 53 32,18 17-32,18 0 15,-18 1-15,35 16 16,-17-34-16,17 17 16,-17-17-16,0-18 15,-18-18 16,-18-17-31,18 17 16,-18 18-16,18-35 16,0 18-1,18 17 1,0 17-16,-1-17 16,-17 18-16,0-36 31,0 1-31,18-1 15,-18-17 1,17 17-16,1 0 16,0 18-1,-18 18 1,17-18-16,-17 35 16,0-17-16,18 0 15,-18-1 1,18 1-16,-1-18 15,1 17-15,0-17 16,-1 18 0,1-18-16,0 0 15,-1 0 1,1-18-16,-1 1 0,19-18 16,-36-1-16,17 1 15,-17 17-15,0 1 16,-17 17-16,-19 17 15,19-17 1,-1 18-16,1 0 0,17 17 16,0-17-16,17-1 15,1-17-15,17 18 16,-17-18-16,35 0 16,-36 0-16,19-18 15,-36 1 1,17 17-16,-17-36 15,0 19-15,0-1 16,0 0-16,-17 1 0,34 17 47,18-18-47,-17 18 16,17 0-16,-17-18 0,0 1 15,35-1-15,-36 0 16,18 1-16,-17 17 15,-18-18-15,0 1 16,-18-1 0</inkml:trace>
  <inkml:trace contextRef="#ctx0" brushRef="#br0">6368 6121 0,'17'70'16,"-34"-140"-16,52 193 0,-35-70 15,18 0-15,-18 0 0,17 0 16,1 35-16,-1-53 16,1 18-16,0 0 15,-1-35-15,1-18 16</inkml:trace>
  <inkml:trace contextRef="#ctx0" brushRef="#br0">6650 6473 0,'0'0'0,"-18"0"0,1 0 15,17 18-15,0 0 16,17 17-16,1-17 16,17 35-1,0-36-15,-17 1 16,0 0-16,-1-1 0,1 1 0,-18-1 15,0 1-15,-18-18 16,-17 18-16,17-18 16,-17 0-1,0-18-15,17 18 16,18-18-16,0 1 16</inkml:trace>
  <inkml:trace contextRef="#ctx0" brushRef="#br0">7250 6174 0,'-18'0'0</inkml:trace>
  <inkml:trace contextRef="#ctx0" brushRef="#br0">7355 6526 0</inkml:trace>
  <inkml:trace contextRef="#ctx0" brushRef="#br0">8819 6473 0,'53'0'16,"-35"-17"-16,70-36 16,-35 0-16,-18 18 15,18-18-15,36-53 16,-54 35-16,0-52 16,-17 70-16,-18-53 15,-18 53-15,0 36 0,1-1 16,-36 0-1,35 54-15,-17 69 16,17-34-16,1 123 16,17-88-16,0 88 15,0-124-15,-18 36 16,18-70-16,-18-1 16,1 0-16,-1-17 0,0-1 15,1-17-15,-1-35 16,1 0-16,17-36 15,17 36-15,18-18 16,-17 35-16,35 1 16,-35 17-16,-1 17 15,1 1-15,0 0 16,-1 17-16,1-17 0,0 17 16,-18 0-16,17-17 0,1 0 15,17-1 1</inkml:trace>
  <inkml:trace contextRef="#ctx0" brushRef="#br0">9402 6632 0,'17'18'16,"1"-18"-16,-1-18 15,1 1-15,17-1 0,-17 0 16,17-52-16,-35 52 15,0-52-15,0 52 16,-35-17 0,17 17-16,-52 18 15,35 0-15,-18 53 16,53-35-16,-18 52 16,18-17-16,53 18 15,-18-54-15,0 19 0,18-19 16,0-17-1,0 18-15,0-18 0,53 0 16,-53-18-16,17-17 16,-34 17-16,-1-35 15,-35 36-15,0-36 16,-18 35-16,1 0 16,-1 1-16,-17 17 15,17 17-15,-17 1 16,17 17-16,1 18 15,17-35-15,17 35 16,1-35-16,17-1 16,0 1-1,18-18-15,-35-18 16,0-17-16,-1 17 16,-17-35-1,0 36-15,-17-19 0,-1 19 16,18-1-1,0 36-15,18-1 16,-1 1-16,19 17 16,-19-17-16,18 0 15,1-18 1,-19 0-16,-17-18 16,18-17-1,-18-18-15,0 35 16,0-35-16,0 18 15,0 17-15,18-17 16,17 35 0,-17 18-1</inkml:trace>
  <inkml:trace contextRef="#ctx0" brushRef="#br0">10389 6668 0,'0'17'15,"0"-34"-15,0 17 16,0-71 0,18 36-16,-18-18 15,0 17-15,35-16 16,-35 16-16,36 19 15,-19 17-15,1 0 16,-1 53 0,-17-18-16,18 18 15,-18-18-15,18 0 16,-18 1 0,0-19-16,17 1 0</inkml:trace>
  <inkml:trace contextRef="#ctx0" brushRef="#br0">10724 6456 0,'0'35'15,"0"-70"-15,0 105 0,18-34 16,-18-19-16,18 1 15,-1 17 1,1-35 0</inkml:trace>
  <inkml:trace contextRef="#ctx0" brushRef="#br0">10795 6350 0,'18'53'16,"-36"-106"-16,53 124 0</inkml:trace>
  <inkml:trace contextRef="#ctx0" brushRef="#br0">10954 6491 0,'0'0'0,"0"18"16,17-18-16,1 17 0,-18 1 15,35 0-15,-17-1 16,17 1 0,-17-18-16,17 18 15,-35 17-15,18 35 16,-18-34-16,0 70 15,0-54-15,-18 1 16,18-17-16,0-1 0,0 0 16,-17-17-16,17-1 0,-18 1 15,0-18-15,1-18 16,-1 18-16,0-35 0,1-18 16,-1 0-16,36-52 15,-1 52-15,54-71 16,-36 89-16,53-36 15,-52 36 1,34 17-16,-52 18 16,-1 0-16</inkml:trace>
  <inkml:trace contextRef="#ctx0" brushRef="#br0">12418 6526 0,'35'0'16,"-70"0"-16,88 0 0,-36 18 0,1-18 15,-18-18 1,-18-17 0,1 17-16,-19-52 15,19 52 1,-1-17-16,18 17 16,35 1-16,-17 17 15,17 0-15,54 0 16,-54 0-16,18 0 15,0 0-15,0 0 0,-1 0 16,1 0-16,18 0 16,-53 0-16,-36 0 15,-35 17 1,35 1-16,-17 0 16,0 17-16,-18 18 15,53-18-15,0 0 16,18 1-16,17-19 15,-18-17-15,36 0 0,18 0 16,-36 0-16,18-35 16,-35 17-16,-1-17 15,-17 17-15,0 1 0,-17-1 16,17-17-16,-18 17 0,1 1 16,-1 17-16,18 17 31,18 19-16,-1-19-15,36 18 16,-18-17-16,18 17 16,-35-35-16,35-17 15,-36 17-15,19-53 16,-36 35-16,0-70 16,0 17-16,0 1 15,-18-106-15,18 87 16,-18-17-16,1 18 0,-18-18 15,35 71-15,-18 35 16,18 53 0,18 0-1,-18 18-15,17-1 0,1 18 16,17 1-16,-17-1 0,17-18 0,0 1 16,18 35-16,-18-53 15,1-1-15,-36-34 16,0 0-1</inkml:trace>
  <inkml:trace contextRef="#ctx0" brushRef="#br0">13212 6121 0,'35'-18'15,"-70"36"-15,105-54 0,-52 36 16,17 0-16,0 0 0,1 0 15,-19 0-15</inkml:trace>
  <inkml:trace contextRef="#ctx0" brushRef="#br0">13600 6368 0,'53'0'16,"-106"0"-16,141-18 15,-53 0-15,18-35 16,0 1-16,-53 34 16,0-35-16,-35 35 15,-18-17-15,17 35 16,1 0-16,0 18 16,0-1-16,-1 54 15,36-18-15,36 17 16,-1-34-16,0-1 15,36 0-15,-18-17 0,70-18 16,-70 0-16,53 0 16,-89-18-16,1 18 15,0-17-15</inkml:trace>
  <inkml:trace contextRef="#ctx0" brushRef="#br0">15646 5927 0,'-18'141'15,"36"-282"-15,-54 352 0,19-140 16,-18-18-16,-1 17 0,1-17 16,0-17-16,-18-1 0,17 0 15,-16-17 1,-1-18-16,17 0 0,-34-36 16,52 1-16,1-35 15,17 34-15,35-17 16,18 36-16,70 17 15,-52 17-15,-1 1 16,19 17-16,-19 1 0,54 34 16,-72-17-16,19 18 15,-53-36-15,17 36 16,-35-54-16</inkml:trace>
  <inkml:trace contextRef="#ctx0" brushRef="#br0">9066 7955 0,'36'-17'16,"-1"17"-16,53-36 15,-35 19 1,53-19-16,-53 36 16,17-17-16,-34 17 15,-36 17-15</inkml:trace>
  <inkml:trace contextRef="#ctx0" brushRef="#br0">9102 8149 0,'0'0'16,"53"0"-16,0 0 0,35-17 15,-53 17-15,53-36 16,-53 19-16,18-1 16,-53 0-1</inkml:trace>
  <inkml:trace contextRef="#ctx0" brushRef="#br0">9208 7867 0,'0'71'16,"17"-36"-1,1 53-15,-18-35 16,0-18-16,0 18 15,0-18-15,0 18 0,17 0 16,-17-35-16,0-1 16,18-17-16,-18-17 0,0-1 15,18-52-15</inkml:trace>
  <inkml:trace contextRef="#ctx0" brushRef="#br0">9349 7602 0,'0'0'16,"35"124"-16,-35-71 0,18 17 0,-18-17 15,17 53-15,-17-53 16,18 35 0,-1-53-16,1-17 15,0 0-15,-1-1 0,1-17 16,17-17-16</inkml:trace>
  <inkml:trace contextRef="#ctx0" brushRef="#br0">9719 8008 0,'0'0'16,"18"71"-16,-18-18 0,0-36 0,0 18 15,17-17-15,1 17 0,0-17 16,-1-18-16,-17 18 15,36-36-15</inkml:trace>
  <inkml:trace contextRef="#ctx0" brushRef="#br0">9701 7796 0,'0'-17'16,"0"34"-16,36-17 15,-19 0-15</inkml:trace>
  <inkml:trace contextRef="#ctx0" brushRef="#br0">9913 7920 0,'35'35'16,"-70"-70"-16,88 70 0,0-17 15,-18-18-15,36-18 16,-36 1-16,-17-1 16,-1 0-16,-17 1 0,0-1 15</inkml:trace>
  <inkml:trace contextRef="#ctx0" brushRef="#br0">10054 7779 0,'18'106'16,"-36"-212"-16,36 265 0,-18-36 15,0-88-15,17 53 16,1-52-16,-18-1 16,18-17-16,-18-1 0</inkml:trace>
  <inkml:trace contextRef="#ctx0" brushRef="#br0">10248 8079 0,'35'17'16,"-70"-34"-16,88 34 16,-53-34-16,18 17 0,-1-18 15,1 18-15,-18-35 16,0 17-16,-18-35 15,1 53-15,-19-17 16,19 17-16,-1 0 16,1 17-16,-1 1 0,18 17 15,0 0-15,0 1 0,35 34 16,0-35-16,36 18 16,-36-35-16,18-18 15,-17 0 1,-1-18-16,-18 1 15,1-36-15,-18 18 16,18-18-16,-18 35 16,17-17-16,1 17 15,0 0 1,-1 18-16,36 0 16,-35 18-16,-1 0 15,1-18-15,0 17 0,-18 1 16,0 0-16,0-1 0,-18 19 15,18-1-15,-18-18 16,18 19 0,0-1-1,18-35-15,0 0 0,-1 0 16,1-18-16,17 1 16,-17-1-16,0-35 15,-18 36-15,17-19 16,-17 19-16,-17 17 15,-1-18-15,0 18 16,18 18 0,18-1-1,-18 1 1,18 0-16,-1-18 16,18 17-1,-17-17-15,0 0 16,-18-17-16,17-1 15</inkml:trace>
  <inkml:trace contextRef="#ctx0" brushRef="#br0">10989 7973 0,'18'-18'16,"-1"1"-16,19 17 0,-19-18 16,1 18-16,17 0 0,18-18 15,-35 18-15,17-17 16,-17 17-16,-1-18 15,-34 0 1</inkml:trace>
  <inkml:trace contextRef="#ctx0" brushRef="#br0">11130 7691 0,'18'88'15,"-36"-176"-15,36 246 0,-1-105 16,-17 0-16,0 0 0,18 53 16,0-71-16,-18-17 0,17 17 15,1-17-15,0-18 0,-1 0 16</inkml:trace>
  <inkml:trace contextRef="#ctx0" brushRef="#br0">11395 8061 0,'0'35'15,"0"-70"-15,0 88 0,17-53 16,1 18-16,-18-36 31,0 0-15,0 1-16,0-19 0,0 1 15,0 0-15</inkml:trace>
  <inkml:trace contextRef="#ctx0" brushRef="#br0">11412 7761 0,'0'0'15,"0"18"1,18-1 0,-18 1-16,35 17 15</inkml:trace>
  <inkml:trace contextRef="#ctx0" brushRef="#br0">11624 8043 0,'0'0'16,"18"18"-16,-18 0 0,0-1 16,17 1-16,1-18 15,17 0 1,-17 0-16,0 0 0,-1 0 15,-17-18-15,18 1 0,-18-1 16,0 0-16,0 1 0,-18-1 16,1-35-16,17 36 15,-18-1-15</inkml:trace>
  <inkml:trace contextRef="#ctx0" brushRef="#br0">11889 8132 0,'17'0'16,"1"0"-16,-18-18 15,0-17 1,18 17-16,-18-35 16,17 35-16,1-34 15,-1 34-15,19 0 16,-19 18-16,19 18 15,-19 17-15,1 0 16,0-17-16,-1 35 16,-17-35-16,18-1 15,-18 1-15</inkml:trace>
  <inkml:trace contextRef="#ctx0" brushRef="#br0">12471 7902 0,'0'0'0,"-36"0"16,19 0-16,-36 18 15,35 0-15,1-1 16,17 1-16,17-1 0,-17 1 15,53 35-15,-18-35 16,1-1-16,-1 1 0,36 0 16,-54-1-16,1 18 15,-18-17-15,-18 0 16,1-1 0,-19-17-16,1 18 0,-53-18 15,53 0-15,-18 0 16,17 0-16,1 0 15</inkml:trace>
  <inkml:trace contextRef="#ctx0" brushRef="#br0">9260 9631 0,'18'0'0,"17"0"0,18 0 15,0 0-15,71-18 16,-54 1-16,71-19 15,-88 36-15,18-17 16,-54-1-16</inkml:trace>
  <inkml:trace contextRef="#ctx0" brushRef="#br0">9313 9737 0,'53'35'15,"-106"-70"-15,142 88 0,-19-53 16,-17 0-16,70-18 16,-70 0-16,18 1 15,-53 17-15</inkml:trace>
  <inkml:trace contextRef="#ctx0" brushRef="#br0">9437 9490 0,'0'0'0,"0"35"0,-18 18 15,18 17-15,0-17 16,0 0-16,0 0 0,18 0 16,-1-18-16,1 1 0,-18-19 15,18-17-15,-1 18 0,-17-36 16</inkml:trace>
  <inkml:trace contextRef="#ctx0" brushRef="#br0">9596 9402 0,'17'123'0,"-34"-246"0,52 317 16,-35-71-16,0-70 15,0 35 1,17-35-16,-17-18 0,18-17 16,-18 0-16,18-18 15</inkml:trace>
  <inkml:trace contextRef="#ctx0" brushRef="#br0">10142 9155 0,'0'0'15,"0"35"-15,18 71 16,-18-53-16,0 70 16,0-52-16,-18 52 15,18-52-15,0-36 0,0 36 16,0-54-16,18-17 15,0-17 1,-1-54 0,1 18-16,0-18 15,-1 19-15,1 34 16,17 18-16,-17 18 16,-1 34-16,1-34 15,-18 53 1,18-36-16,-18 18 15,17-35-15,1 17 16</inkml:trace>
  <inkml:trace contextRef="#ctx0" brushRef="#br0">10513 9807 0,'17'53'15,"-34"-106"-15,52 124 0,-17-54 16,-18 1-16</inkml:trace>
  <inkml:trace contextRef="#ctx0" brushRef="#br0">10724 9825 0,'0'0'15,"-17"53"-15,17-18 16,0 0-16,17-17 16,36-18-16,-17-18 15,17-17 1,-36 0-16,18-36 0,-35 36 16,0-53-1,0 35-15,-17-53 16,-1 53-16,1 18 0,-1-18 15,-17 18 1,17 35-16,0 17 0,18 19 16,0-1-16,0 18 0,18 53 15,17-54 1,-17 1-16,35 36 16,17-19-1,-52-35-15,35 1 0</inkml:trace>
  <inkml:trace contextRef="#ctx0" brushRef="#br0">11218 9737 0,'-35'17'16,"17"1"-16,-17 35 15,35-35-15,0 17 16,0-18-16,0 1 0,53 17 15,-35-35-15,17 0 16,-17-17-16,-1-1 0,19-35 16,-19 18-16,-17-53 15,0 52 1,0-87-16,0 70 16,-17-18-16,-1-17 0,-17-18 15,17 71-15,0 18 16,1 17-16,17 17 15,0 71 1,0-35-16,17 18 0,19 52 16,-19-70-16,1 18 15,0-18-15,-1 0 0,18 35 16,1-35 0,-19-36-16,1 19 15,0-36-15,-36 0 16</inkml:trace>
  <inkml:trace contextRef="#ctx0" brushRef="#br0">10513 9525 0,'0'0'0,"0"-18"0,0 36 16,17-18 0</inkml:trace>
  <inkml:trace contextRef="#ctx0" brushRef="#br0">11571 9895 0,'18'0'16,"-1"0"-1,1 0-15,35-35 16,-35 18-16,35-19 16,-53 1-16,17-18 15,-17 35-15,-35-17 16,17 35-16,-17 18 16,0-1-16,17 36 15,0-17 1,36 17-16,0-36 15,35 18-15,-36-17 16,54 0-16,-36-18 16,18-18-16,-35 18 15,-1-18-15,-17 1 0,18-1 16,17-17 0,-35 17-16,18 18 15,-1 0-15,19 18 16,-19 0-16,19 17 15,-19-18-15,1 36 16,0-35-16,-1 17 16,-17-17-16,0 0 15</inkml:trace>
  <inkml:trace contextRef="#ctx0" brushRef="#br0">13123 9137 0,'0'0'15,"18"53"-15,0 0 0,-1 53 16,-17-36-16,0 71 16,0-53-16,0 54 15,18-72 1,0-35-16,-1 1 16,1-1-16</inkml:trace>
  <inkml:trace contextRef="#ctx0" brushRef="#br0">13458 9719 0,'-52'53'0,"104"-106"0,-122 141 16,52-52-16,18 16 15,0-34-15,53 0 16,-35-18-16,17 0 15,18-18-15,-18 0 16,-17-34 0,0 16-16,-18 1 15,-18 17-15,0 1 0,18-1 0,-35 18 16,17 18 0,1-1-16,-1 19 15,36-1-15,-1 18 16,19-36-16,34 19 15,-34-19-15,-1-17 16,18 0-16,0-17 16,-53-1-16,17-17 15,-34 17-15,-1-35 16,18 36-16,-35-19 16,17 36-1,18-17 1,18 34-16,-1 19 15,1-19-15,0 1 16,-1 0-16,19 17 16,-19-18-16,1 1 15,17 0-15,-17-1 16,-1 36 0,1 0-1,0 18 1,-18-36-16,17 36 15,-17-54-15,0 18 0,-17-35 16,-1 18-16,0-18 0,1 0 16,-19 0-16,-34-18 15,52 1-15,-35-18 16,36 17-16,-1-17 0,18-1 16</inkml:trace>
  <inkml:trace contextRef="#ctx0" brushRef="#br0">13988 9966 0,'0'0'15,"17"-18"-15,1 18 16,0-17-16,-1-1 16,1 0-16,-1 1 15,-17-1 1,-17 18-16,-1-17 15,1 17 1,17 17 0,0 1-16,17-1 15,1 1-15,17 0 16,-17-1-16,17-17 0,0 0 16,-17 0-16,0 0 15,-1-17-15,-17-1 16,0 0-16,0 1 15,0-1-15,18 1 16,-18-1-16</inkml:trace>
  <inkml:trace contextRef="#ctx0" brushRef="#br0">14499 9790 0,'0'0'0,"-17"17"0,-19 19 15,19-19-15,17 1 16,35 17 0,-17-35-16,17 35 15,-18-35-15,19 18 16,-72-18 0,-34 0-1,17 0-15,-35 0 16,53 0-16,17 0 15</inkml:trace>
  <inkml:trace contextRef="#ctx0" brushRef="#br0">15910 9278 0,'0'0'0,"18"53"0,-18-18 16,-18 53-16,18-35 16,-17 18-16,17 35 15,0-53-15,35 53 16,0-89-16,71 36 15,-35-35-15,52-18 16,-70 0-16,35 0 16,-70-18-16,-18 36 15,-18-18-15</inkml:trace>
  <inkml:trace contextRef="#ctx0" brushRef="#br0">9560 10866 0,'18'0'15,"35"0"1,0 0 0,35 0-16,-35 0 15,35 0-15,-70 0 16</inkml:trace>
  <inkml:trace contextRef="#ctx0" brushRef="#br0">9631 11060 0,'35'35'16,"0"-17"-1,18-18-15,-17 0 0,17 0 16,-1 0-16,1 0 0,18-36 15</inkml:trace>
  <inkml:trace contextRef="#ctx0" brushRef="#br0">9666 10813 0,'0'123'0,"0"-246"0,0 317 15,-18-53-15,18-71 16,53 19 0,-35-54-16,35 0 15,-35-35-15,-1-18 16</inkml:trace>
  <inkml:trace contextRef="#ctx0" brushRef="#br0">9790 10583 0,'17'141'15,"-17"-52"-15,36 87 16,-36-105-16,52 52 16,-34-70-16,17-18 15,1 36-15</inkml:trace>
  <inkml:trace contextRef="#ctx0" brushRef="#br0">10319 10548 0,'35'88'15,"-70"-176"-15,105 247 16,-52-89-16,0 1 0,17 70 16,-17-70-16,-1 34 15,-17-52-15,18-17 16,-18-19-16,0-34 15,0-1-15,-18-35 16,18 0-16,0-35 16,18 70-16,17-35 15,-17 53 1,35 0-16,-36 18 16,1 53-16,0-36 15,-18 0-15,0 0 0,0 1 16,17 17-16,1-36 15,17 1 1,-17-36-16,35-17 16,-36 0-16</inkml:trace>
  <inkml:trace contextRef="#ctx0" brushRef="#br0">10901 11042 0,'17'53'0,"-34"-106"0,34 124 16,-17-36-16,0-18 0,36 19 15,-36-19-15,17-17 16,1 0 0,-18-17-1</inkml:trace>
  <inkml:trace contextRef="#ctx0" brushRef="#br0">10936 11042 0,'-35'-71'16,"70"142"-16,-88-159 0,53 70 0,-17 0 15,34 18 1,1 18-1,-1-18-15</inkml:trace>
  <inkml:trace contextRef="#ctx0" brushRef="#br0">11148 11024 0,'0'0'0,"0"36"15,-35 34-15,35-35 16,0 1-16,0-1 0,17 0 15,1-35-15,-1 0 16,54-17 0,-18-54-16,-35 36 15,17-53-15,-35 52 16,-18-70-16,1 36 16,-19 17-16,19-18 15,-36 19-15,0-19 0,18 53 16,17 36-1,18 17-15,0 71 16,18-53-16,17 18 0,0-19 16,0 19-16,54 35 15,-37-71-15,-16 0 0,70 18 16,-71-17-16,0-36 16</inkml:trace>
  <inkml:trace contextRef="#ctx0" brushRef="#br0">11553 11042 0,'0'0'15,"-35"53"-15,35-18 16,0 36-16,18-36 16,17 0-16,-17-17 15,17-18-15,-17 0 16,35-53-16,-53 35 0,17-70 15,-17 53 1,-35-71-16,17 53 16,-17-70-16,0 52 15,-18-35 1,35 71-16,1 0 16,17 70-16,0 36 15,17-1-15,18 54 16,1-54-16,17 54 15,-18-54-15,36 18 16,-36-35-16</inkml:trace>
  <inkml:trace contextRef="#ctx0" brushRef="#br0">11818 11201 0,'0'-18'16,"0"0"-1,35 1-15,-17-1 16,0 18-16,-1-17 0,19-1 16,-19 0-16,1 18 15,-18-17-15,-18 17 16,1 0 0,17 17-16,0 54 15,0-54-15,17 36 16,1-17-16,52-19 15,-52-17-15,53 0 16,-54 0 0,18-35-16,-17 35 15,0-18-15,-1 18 16,19 0-16,-1 0 16,-17 0-16,-1 18 0,1-18 15,0 18 1,-1-1-16,-17 1 15</inkml:trace>
  <inkml:trace contextRef="#ctx0" brushRef="#br0">13353 10971 0,'0'0'16,"0"-35"-16,0 53 16,-18 17-1,18 18-15,0-18 0,18 71 16,-1-53-16,36 0 15,-18-18-15,18-17 16,-17-18-16,17-18 16,-36 1-16,1-19 15,0 1-15,-18 0 16,0-1-16,-18-34 16,0 35-16,1 17 0,-1 0 15,0 18-15,1 0 16,-1 18-16,18 17 15,18 1-15,-1-1 0,36 0 16,-17-17 0,34-1-16,-35-17 15,-17 0-15,17-17 16,-17-1-16,-18-35 16,-18 36-16,18-1 15,-17 0-15,17 1 16,0 34-1,35 1 1,-17 0 0,-1-1-16,1-17 0,-1 0 31,1 0-31,-18-17 16,18 17-1,-18-18-15,17 18 16,1 0-16,0 0 0,17 18 15,-35-1-15,18 18 16,-1-35 0,1 36-16,-18-19 15,17-17-15</inkml:trace>
  <inkml:trace contextRef="#ctx0" brushRef="#br0">14076 10989 0,'-18'0'16,"36"0"-16,-18 0 0,17 0 15,1 18 1</inkml:trace>
  <inkml:trace contextRef="#ctx0" brushRef="#br0">14270 11042 0,'0'0'16,"53"0"-16,-36 0 0,54-18 15,-36 18-15,36-35 16,-36 17-16,-17-17 16,-18 17-1</inkml:trace>
  <inkml:trace contextRef="#ctx0" brushRef="#br0">14429 10848 0,'17'70'0,"-17"-17"16,18-17-16,17 52 16,-17-35-16,-1-36 15</inkml:trace>
  <inkml:trace contextRef="#ctx0" brushRef="#br0">14764 11095 0,'17'18'0,"-17"17"16,18 18-16,0-18 16,17 18-1,-17-35-15,-1 17 16,-17-18-16,-17-17 15,-36 0 1,17-17-16,19 17 16,-19 0-16,1-18 0,0 18 15,-18 0-15</inkml:trace>
  <inkml:trace contextRef="#ctx0" brushRef="#br0">16686 11007 0,'36'106'15,"-72"-212"-15,72 264 0,-19-105 0,1 18 16,-18-36-16,0-17 16,0-36-1,0 1-15,18-54 16,-1 18-16,-17 18 0,36-53 16,-36 52-1,35-17-15,-18 36 16,19-1-16,-19 36 15,-17 35-15,0 0 16,0 35-16,0-35 16,0 35-1,0-53-15,18 18 16,0-53-16,-1 0 0</inkml:trace>
  <inkml:trace contextRef="#ctx0" brushRef="#br0">17198 10530 0,'53'-17'0,"-106"34"0,123-34 16,-17-1-16,-35 1 16,17 17-1,-35-18-15</inkml:trace>
  <inkml:trace contextRef="#ctx0" brushRef="#br0">17216 10619 0,'0'0'0,"17"53"16,-17-36-16,0 18 16,18 18-16,-18-17 15,17-1-15,1-17 16,0-1-16,-1 1 16,1-18-16,0 0 15,17-18-15,-35 1 16</inkml:trace>
  <inkml:trace contextRef="#ctx0" brushRef="#br0">17533 10636 0,'0'0'0,"18"18"0,-18 17 15,0-17-15,0 35 16,0-36-16,17 19 16,1-1-16,0-35 15</inkml:trace>
  <inkml:trace contextRef="#ctx0" brushRef="#br0">17692 10548 0,'35'-18'0,"-17"1"16,17 17-1,0-18-15,-17 18 16,0 18-16,17 17 16,-35 0-16,17 36 15,1-18-15,-18 17 16,0-34-16,18 17 15,-18-18-15,-18-18 16,0-17 0,1 0-16,-1 0 0,1-17 15,-1-18 1,0 35-16,1 0 16</inkml:trace>
  <inkml:trace contextRef="#ctx0" brushRef="#br0">18221 11236 0,'-71'53'0,"142"-106"0,-177 124 15,36-36-15,52-18 16,0-17-16</inkml:trace>
  <inkml:trace contextRef="#ctx0" brushRef="#br0">18962 10954 0,'17'70'0,"-17"-34"16,0-1-16,0 35 16,0-52-16,0 0 15,0-36 1,0-17-16,0 0 15,-17-1-15,17 1 0,0-36 16,0 36-16,0 17 16,17 1-16,1 17 15,0 0-15,17 17 16,-17 19-16,17 34 16,-17-17-16,17 18 15,-18-36-15,-17-17 16,18-1-16,0 1 0,-1-18 15,1 0-15,-18-18 16</inkml:trace>
  <inkml:trace contextRef="#ctx0" brushRef="#br0">19262 10407 0,'17'0'15,"36"-35"1,-35 35-16,35-18 16,-36 18-16,1 0 15,0 0-15</inkml:trace>
  <inkml:trace contextRef="#ctx0" brushRef="#br0">19315 10495 0,'0'0'15,"0"53"-15,0 0 0,17 0 16,1-18-16,0 0 0,34 1 16,-34-19-16,17-17 15,-17 0 1</inkml:trace>
  <inkml:trace contextRef="#ctx0" brushRef="#br0">19597 10478 0,'35'0'15,"-70"0"-15,88 0 0,-18 17 16,-17 1-16,-18-1 15,17 1-15,-17 0 0,0 35 16,0-36-16,-17 36 16,-1-35-16,18-1 15,0 1-15,18-18 16,35 18 0,-36-18-16,54-18 15,-54 18 1,19-18-16,-19 18 15,-17-17-15,-17 17 32,-19 0-17</inkml:trace>
  <inkml:trace contextRef="#ctx0" brushRef="#br0">19826 10389 0,'0'0'0,"18"0"0,17-17 16,0 17-16,18-18 15,-17 18-15,-1 0 16,-18 0-16,1 0 16,0 0-16,-1 18 15,-17-1-15,0 19 16,0-1-16,-17 0 16,17 18-16,17 18 15,1-36-15,0 0 0,-1 36 16,1-54-16,0 1 15,-1 0-15,-17-1 16,-17-34 0,-36 17-1,35-18-15,0 18 0,-17-18 16,17 36-16,1-18 16</inkml:trace>
  <inkml:trace contextRef="#ctx0" brushRef="#br0">20443 11183 0,'0'0'16,"-35"35"-16,18-17 15,-54 0-15,53-1 16,-35 1-16,53 0 16,-17-18-16,17 17 15</inkml:trace>
  <inkml:trace contextRef="#ctx0" brushRef="#br0">20814 11148 0,'18'0'31,"-1"0"-15</inkml:trace>
  <inkml:trace contextRef="#ctx0" brushRef="#br0">21202 11095 0,'0'0'0,"18"0"0,-1-18 16,1 18 0,17 0-16,-17 0 15</inkml:trace>
  <inkml:trace contextRef="#ctx0" brushRef="#br0">21819 11007 0,'0'0'16,"18"-36"-16,-18 19 0,0-19 15</inkml:trace>
  <inkml:trace contextRef="#ctx0" brushRef="#br0">9613 12312 0,'-35'0'0,"-36"18"15,36 17-15,-18 53 16,53-17-16,0 34 16,18-52-1,35 36-15,-18-54 16,18-18-16,0 1 16,17-18-16,1-18 0,35-34 15,-53 16-15,35-52 16,-53 53-16,-17-18 15</inkml:trace>
  <inkml:trace contextRef="#ctx0" brushRef="#br0">9895 11906 0,'0'0'16,"18"106"-16,0-35 15,-1 17-15,1 0 0,0 0 16,17 71-16,-17-106 15,-1 53-15,-17-71 16,0 0-16,-17-35 16,17-53-1,0 18-15,0 0 16,0-36-16,0 18 16,17-17-16,1 35 15,17-1-15,-17 54 16,-1 35-1,-17-18-15,0 0 16,18 36 0,0-36-16,17 18 0,-17-35 15,-1-1-15,1-17 0,-1 0 16,36 0-16,-35 0 16,17-17-1,-17-1-15,0 36 16,-18-1-1,17 1-15,1 0 16,0-18 0,34-36-1,-52 19-15,18-36 16,-53 0 0,17 18-16,-17 17 15,0 0-15,-1 18 0,-34 0 16,52 0-16,-17 36 15,35-19-15,17 1 16,19-18-16</inkml:trace>
  <inkml:trace contextRef="#ctx0" brushRef="#br0">10654 12524 0,'0'35'0,"0"-70"0,-18 70 15,18 18-15,18-36 16,17 19 0,-17-19-16,-1 19 15,1-19-15,0-17 16,-36-17 0</inkml:trace>
  <inkml:trace contextRef="#ctx0" brushRef="#br0">10619 12383 0,'0'-36'0,"0"72"0,0-89 16,0 35-16,17 18 15,1 0-15,17 0 16</inkml:trace>
  <inkml:trace contextRef="#ctx0" brushRef="#br0">10848 12453 0,'0'0'0,"0"18"0,-18 17 16,18-17-1,-17 17-15,34 0 16,1-17-16,17 17 16,0-17-16,-17-1 15,17-17-15,-17 0 0,35 0 16,-35-17-16,-1-19 15,-17 19-15,18-18 16,-18 17-16,-18 0 16,18 1-16,-17 17 15,-1 17-15,0 19 16,18-19 0,36 36-16,-19-35 15,71 17-15,-52-17 16,17-18-16,-18 0 0,0 0 15,0 0-15,-52 0 16</inkml:trace>
  <inkml:trace contextRef="#ctx0" brushRef="#br0">12577 12365 0,'-36'18'16,"19"-1"-16,-36 36 16,35-18-16,18 1 15,0-1-15,0 0 0,18-17 0,35 17 16,-18-35-1,0 0-15,36-18 16,-18-17 0,-36 18-16,-17-1 0,-17-35 15,-1 18 1,0 35-16,36 0 31,17 0-15,1 0-16,34 0 15,-35-18-15,1 0 0,34-17 16,-52 18 0,17-19-16,-17 1 15,-18-18-15,17 0 0,-17-70 16,0 52-16,-35-52 16,18 70-16,-36 0 15,17 53-15,1 0 0,17 35 16,1 18-16,-19 88 15,36-53-15,0 89 16,18-89-16,0 71 16,-1-89-16,19 1 15,-19-18-15,19 0 16,-19-18-16,19 18 16,-19-36-16,1-17 15,-1-17-15,-17-19 16,0 1-16,-17 0 0,17 0 15,-35-54-15,35 54 16,0 0-16,0 17 16,0 1-16,0-19 15,17 19-15,1-1 0,-1 0 16,1 1 0,0 17-16,-1-18 0</inkml:trace>
  <inkml:trace contextRef="#ctx0" brushRef="#br0">15064 12330 0,'-36'-53'15,"72"106"-15,-89-124 0,17 18 16,19 53-16,-18-18 16,17 36-16,-17 17 15,17 1-15,-17 70 16,17-71-16,18 53 15,0-53-15,0-17 16,18 0-16,17-1 0,0-17 16,1 0-16,34-35 15,-35 17-15,1 1 16,-19-19-16,1 19 0,0-36 16,-18 35-16,0 1 0,-36-1 15,19 18 1,-19 18-16,19-1 15,17 1-15,0 52 16,53-52 0,-18-18-16,53 0 15,-53 0-15,54-18 16,-54 1-16,-18-1 16,1 0-16,-18 1 15,-18 17 1,1 0-16,17 17 15,0 1 1,17 0-16,1-1 16,0-17-16,17 18 15,-17-18-15,35 0 16,-36 0-16,1-35 16,0 35-16,-18-36 15,0 19-15,-18-1 16,0 1-16,1-1 15,34 18 17,36-18-17,-18 18-15,-17 0 0,17 0 16,18-17-16,-35-1 16,0 0-16,-1 18 15,1-17 16</inkml:trace>
  <inkml:trace contextRef="#ctx0" brushRef="#br0">15752 11977 0,'-36'17'16,"36"1"-16,-17 17 15,17 18-15,0 53 16,17-35-16,1 52 16,0-70-16,17 18 15,-18-54-15,36 1 16</inkml:trace>
  <inkml:trace contextRef="#ctx0" brushRef="#br0">15928 12365 0,'0'53'15,"0"-106"-15,0 141 16,0-53-16,18 1 0,-1-19 16,1 1-16</inkml:trace>
  <inkml:trace contextRef="#ctx0" brushRef="#br0">15963 12153 0,'0'0'0,"0"18"0</inkml:trace>
  <inkml:trace contextRef="#ctx0" brushRef="#br0">16104 12383 0,'36'70'15,"-19"-52"-15,1-1 0,0 1 16,-1 0-16,1-18 16,-18-36-1,0 19-15,0-19 16,0 1-16,0 0 15,0 17-15,0 1 16,17-1-16,19 18 16</inkml:trace>
  <inkml:trace contextRef="#ctx0" brushRef="#br0">16510 12383 0,'-35'0'16,"17"17"-16,0 1 16,-17 17-16,35-17 15,0 17-15,18-17 16,-1-18-16,19 17 16,-1-17-16,0-17 15,-35-1-15,18-17 16,-18 17-1,0-17 1,-18 17-16,18 1 16,-17 17-16,17 17 31,35 1-31,-17-18 16,34 17-1,-34-17-15,0 0 0,-1-17 16,-17-1-1,0 1-15,-17-19 16,17 19-16,0-1 16,0 0-16,35 18 15,-17-17-15,52 17 16,-34 0 0,-1 0-16,35-18 15,-52 0-15,17 1 16,-17-1-16,-18 0 0,0 1 15,0-1-15,-35-17 16,17 17-16,0 1 0,18-1 16,-35 0-1,17 18-15,18 18 16,-17 0-16,17 35 16,0-1-16,17 37 15,-17-54 1,0 0-16,18 36 15,-18-36-15,18 0 16,-1-17-16</inkml:trace>
  <inkml:trace contextRef="#ctx0" brushRef="#br0">17092 12330 0,'0'0'0,"-18"17"15,18 19-15,0-19 16,18-17 0,0 0-16,-1 0 15</inkml:trace>
  <inkml:trace contextRef="#ctx0" brushRef="#br0">17163 12171 0,'17'-35'16,"-34"70"-16,34-88 15,-17 71 1,18 17 0</inkml:trace>
  <inkml:trace contextRef="#ctx0" brushRef="#br0">17392 12330 0,'0'0'15,"0"35"-15,0-17 0,0-1 16,18 1 0,-1-18-16,19-18 15,-1-17-15,-18 17 16,19-35-16,-19 36 16,-17-19-16,0 19 15,-17-1 1,-1 18-16,0 18 15</inkml:trace>
  <inkml:trace contextRef="#ctx0" brushRef="#br0">17657 12453 0,'0'0'16,"-18"0"-16,0 0 0,18-18 15,36 1 1,-19-18-16,18-1 16,1 36-16,-19-17 15,36 17-15,-35 0 16,0 17-16,-1 1 16,-17 17-16,18-17 15,-18-1-15,0 1 16,0 0-16</inkml:trace>
  <inkml:trace contextRef="#ctx0" brushRef="#br0">19191 11871 0,'-53'-53'16,"18"35"-16,0 18 16,-18 0-16,17 36 15,1 52-15,35-35 16,-17 17-16,17 71 15,0-52-15,35 34 16,-18-70-16,1 35 16,0-70-16,-1 0 15,-34-18-15,-1-36 16,0 19-16,-34-36 16,34 17-1,-35-34-15,53 52 16,0-35-16,18 53 15,17 0-15,-17 0 16,70 0-16,-53 0 0,53 18 16,-53-18-16,36 18 15,-53-18 1,-1 0-16,1 0 16,-36 0-16,1 17 15,-1-17-15,0 36 16,1-19-1,17 36-15,0-18 16,17-17-16,19 35 16,-1-35-16,0-1 0,18 1 15,-35-18-15,17-18 16,-35 1-16,18-19 16,-18 19-1,0-36-15,0 17 16,0 1-16,17 53 31,-17 17-15,0-17-1,0-1-15,0-34 32,0-1-32,18 0 15,-18-17 1,18 18-16,-1 17 15,1 0-15,0 0 0,-1 35 16,1-18-16,17 19 16,-17-19-16,35 1 15,-36-18-15,1 0 16</inkml:trace>
  <inkml:trace contextRef="#ctx0" brushRef="#br0">19844 12400 0,'-18'0'15,"36"0"-15,-54 0 0,36 18 16,0 17-16,0-17 16,36 17-1,-1-35-15</inkml:trace>
  <inkml:trace contextRef="#ctx0" brushRef="#br0">19950 12506 0,'0'-18'15,"0"36"-15,0-53 0,0 17 0,0-17 16,-18 35-1,18-18-15,0 1 16,18-1-16,17 18 16,18-18-16,-18 18 15,53-17 1,-52-1-16,-1 18 0,0-18 16,-17 18-1,-18-17-15,-18-1 16,-17 0-16,-18-17 15,35 0-15</inkml:trace>
  <inkml:trace contextRef="#ctx0" brushRef="#br0">20073 12083 0,'-18'-18'15,"36"36"-15,-18-18 0,35 53 16,-35-18-16,18 0 16,0 18-16,-1 0 15,-17-18-15,0 18 0,18 18 16,0-54-16,-1 19 15,1-36 1,-18-18-16</inkml:trace>
  <inkml:trace contextRef="#ctx0" brushRef="#br0">20338 12383 0,'17'52'15,"-17"-16"-15,18-1 16,-18-17-1,18-1-15,-1-17 0,1 0 16,-1 0-16</inkml:trace>
  <inkml:trace contextRef="#ctx0" brushRef="#br0">20443 12206 0,'-17'0'0,"17"18"15,0-1-15,17 1 0,-17 0 16,36-1 0,-1 1-16,-17-18 0,-1 18 0,1-18 15,0 0-15</inkml:trace>
  <inkml:trace contextRef="#ctx0" brushRef="#br0">20638 12471 0,'0'0'0,"-18"35"16,18-17-1,18-18-15,-1 17 16,1-17-16,35-17 16,-36-1-16,1-35 15,0 35-15,-18 1 0,-18-36 16,0 35-16,-17 1 16,0-1-1,17 18-15,1 0 0,17 18 16</inkml:trace>
  <inkml:trace contextRef="#ctx0" brushRef="#br0">20884 12559 0,'0'0'0,"18"0"0,-18-18 16,-18-35-1,1 36-15,17-1 16,0-17-16,0 17 0,35 1 15,-17 17 1,17 0-16,-17 0 0,35 35 16,-53 0-16,17-17 15,1 35-15,-18-18 16,0 0 0,0-17-16,0-1 0</inkml:trace>
  <inkml:trace contextRef="#ctx0" brushRef="#br0">22278 6015 0,'0'-18'15,"18"18"1,-18-17-16,17 17 16,1-18-16,-1 18 15,1-18-15,0 18 16,-1 0-16,1 0 0,17 18 15,-17-18-15,17 18 0,18 17 16,-18-17-16,1 17 16,-19-18-1,19 36-15,-19-17 16,-17 52-16,0-53 16,0 106-16,-17-70 15,-1 123 1,0-88-16,-17 141 15,17-106-15,-17 123 16,35-140-16,-17-1 16,17 1-16,0-1 0,35 89 15,-18-106-15,54 70 16,-18-105-16,35 87 16,-53-105-16,36 71 15,-53-89-15,34 36 16,-34-54-1,0-17-15,-18 18 16,-18-18 0,0-18-16,-17 18 15,0 0 1,17 0-16,-17 0 0,17 0 16,1 18-16,-19 17 0,19 18 15,-18 35 1,35-17-16,0 70 15,0-53-15,0 106 16,0-70-16,0 123 16,0-106-16,17 141 15,-17-141-15,18 124 16,-18-124-16,0 123 16,0-140-16,-18 105 15,18-141-15,-17 106 16,17-106-16,-36 71 15,19-88-15,-19-1 16,19 1-16,-1-1 16,-35 54-16,36-71 15,-36 53-15,35-71 16,-17 0-16,-1-17 0,19-1 16,-71 1-1,35 0-15,-71 17 16,54-17-16,-36 35 15</inkml:trace>
  <inkml:trace contextRef="#ctx0" brushRef="#br0">8167 4480 0,'-18'0'15,"36"0"32,-1 0-47,1 0 16,-18 18-16,18-18 15,-1 0-15,36 18 0,-17-18 16,52 0 0,-53 0-16,89 0 15,-54 0-15,1 0 0,-1 0 16,1 0-16,87 17 16,-69 1-16,87-1 15,-88-17-15,89 18 16,-89-18-16,88 0 15,-88 0-15,18 0 16,0-18-16,-18 18 0,106 0 16,-123 0-16,52 0 15,-70 0 1,53 18-16,-53-18 16,88 0-16,-70 0 15,87 0-15,-69 0 16,-1 0-16,0 0 0,-17 0 15,17 0-15,0 0 16,88-18-16,-87 18 16,105 0-16,-106-17 15,123 17-15,-105-18 16,106 1-16,-106 17 16,0-18-16,123 18 15,-123-18-15,123 18 16,-123 0-16,141-17 15,-141-1-15,17 18 16,-17 0-16,17-18 0,142 1 16,-142 17-16,142 0 15,-141-18 1,140 18-16,-140 0 16,-1 0-16,142 0 15,-142 0-15,142 0 16,-124 0-16,123 18 15,-122-18-15,-1 0 16,0 0-16,0 17 0,0-17 16,0 0-16,159 18 15,-159-18-15,194 18 16,-176-18-16,176 0 16,-159 0-16,177 0 15,-176 17-15,140-17 16,-158 0-16,0 0 15,-1 0-15,142 0 16,-159 0-16,89-17 16,-125 17-16,54-18 15</inkml:trace>
  <inkml:trace contextRef="#ctx0" brushRef="#br0">6650 6632 0,'0'-17'0,"0"-1"16,18 18-16,-18-18 16,0 36 15,0 0-16,17-18-15,1 0 16,-1 0-16,1 0 16,0-18-16,-1 0 15,1-35 1,-18 36-16,-18-36 16,18 35-16,-17 1 15,-54-19-15,18 54 16,18 0-16,17 34 15,18-16-15,0-1 16,0 0-16,18 1 16,17-1-16,-17 0 0,52 18 15,-34-35-15,34-1 16,-34-17-16,16 0 16,-34-17-1,-18-19 1,0 19-16,0-18 0,-18-1 15,18 1-15,-17 0 16,-1 17-16,18-35 16,-17 35-16,17 1 15,17 17 1,-17-18-16,18 1 16,-18-1-16,35 18 15,-17 0-15,-1 0 16,1 0-1,-18 18-15,18-1 16</inkml:trace>
  <inkml:trace contextRef="#ctx0" brushRef="#br0">6985 6650 0,'0'-18'16,"0"1"-16,0-19 15,18 19-15,-18-1 16,0-53 0,17 36-1,-17 0-15,0 17 16,0 1 0,18 17-1,0 17 1,-1 19-16,1-19 15,-1 36-15,19 0 16,-1-18 0,-17-17-16,-1 17 15,-17-17-15,-17-18 16,-1 18 0,-17-18-16,-1 0 15,1 0-15,18 0 16,-19 17-16</inkml:trace>
  <inkml:trace contextRef="#ctx0" brushRef="#br0">3369 14482 0,'-18'0'0,"1"0"16,34 17 30,19 18-30,-19-17-16,36 0 16,0-18-16,-18 0 15,54-36-15,-36 1 16,35-53-16,-53 35 16,18-17-16,17-72 15,-52 72-15,0-54 16,-18 54-16,-36-36 15,1 35 1,0 54-16,-18 17 16,35 17-16,-17 72 15,17-36-15,18 123 16,0-88-16,36 124 16,-19-106-16,1 70 15,0-105-15,-36 52 16,18-70-16,-53 35 15,35-53-15,-34 1 16,16-36 0,-17 0-16,18 0 15,-18-53-15,53 18 16,-17-54-16,17 54 16,35-18-1,0 35-15,18 18 0,-18 0 16,18 0-16,0 36 15,-18-1-15,1-17 0,-1 52 16,-17-34-16,-1-1 16,18 18-16,-17-36 15</inkml:trace>
  <inkml:trace contextRef="#ctx0" brushRef="#br0">4163 14623 0,'-53'53'15,"106"-106"-15,-159 194 0,88-88 16,1 0-16,-1 52 16,18-52-16,35 0 15,-17-17-15,0-36 16,52 17-1,-35-34-15,18-19 0,-35 1 16,17-36-16,-35 36 16,0-35-16,-17 52 15,-1-17 1,0 35-16,18 35 16,0 0-16,18 18 15,35-18 1,-35-17-16,34 17 15,-16-35-15,-19 0 16,1 0-16,0-17 0,-1 17 16,-17-18-16,0-17 0,-17 17 15,-19-35-15,19 18 16,-19-18 0,36 18-16,0 17 0,18 0 15,35 18 1,-18 0-16,53-17 15,-35 17-15,0 0 16,0-18-16,-17 18 0,34-17 16,-52 17-16,-36-18 15,0 0 1,1 1-16,-36-19 16</inkml:trace>
  <inkml:trace contextRef="#ctx0" brushRef="#br0">4639 14217 0,'35'106'0,"-70"-212"0,88 282 15,-53-87-15,18 69 16,-18-70-16,0 71 16,-18-106-16,18 18 15,0-36-15,18 36 16</inkml:trace>
  <inkml:trace contextRef="#ctx0" brushRef="#br0">4815 14905 0,'0'0'16,"36"-18"-16,-19 18 0,1 0 15,0 0 1,-1 0-16,1 0 15,-18-17-15,-18 17 16,1 0 0,-1-18-16,0 18 15,1 18-15,17-1 16,35 36 0,-17-18-16,-1-17 0,19 17 15,-19-17-15,18 0 16,1-1-16,-19-17 15,19-17 1,-36-1-16,0 0 0,17-35 16,-17 18-16,0 0 15,0 17-15,0 1 0,0-19 16,18 36-16,17 0 16,-17 0-16,17 18 15</inkml:trace>
  <inkml:trace contextRef="#ctx0" brushRef="#br0">5680 14270 0,'0'18'15,"0"-1"-15,0 18 16,-18-17-16,18 0 15</inkml:trace>
  <inkml:trace contextRef="#ctx0" brushRef="#br0">5768 14764 0,'18'0'0,"-1"0"16</inkml:trace>
  <inkml:trace contextRef="#ctx0" brushRef="#br0">7267 13864 0,'18'18'16,"-36"-36"-16,54 71 0,-19 0 0,18 123 16,-17-87-16,-18 16 15,18-16-15,-18-1 16,0 53-16,0-88 15,0-18-15,0-53 16,0-52 0,0 17-16,17-18 0,-17 1 15,0-71 1,0 70-16,0-70 16,18 71-16,0-1 15,-1 71-15,1 0 16,-18 18-16,0 17 15,18 18 1,-18-18-16,17 0 0,1-17 16,17-18-16,-17 0 15,-1 0-15,1-18 0,0 18 16,17-35 0,-17 17-16,-1 18 15,1 18-15,-1 17 0,1 1 16,0 17-16,-1 17 15,-17 1-15,18-1 0,-18-17 16,18 0-16,35 18 16,0-54-1,-36-17-15</inkml:trace>
  <inkml:trace contextRef="#ctx0" brushRef="#br0">7973 14482 0,'0'0'16,"0"88"-16,0-35 0,35 17 15,-17-52-15,17-1 0,0 1 16,1-18-16,-1 0 0,35-35 16,-34 17-16,-19 1 15,-17-54 1,-17 53-16,-1-17 0,-17 0 15,-18-18-15,18 53 16,-18-18-16,35 18 16,0 18-1,18 0-15</inkml:trace>
  <inkml:trace contextRef="#ctx0" brushRef="#br0">8431 14482 0,'0'0'0,"0"52"16,0-16-16,18-1 0,-18 0 0,0 18 16,0-35-16,0-1 15,0-34 1,-18 17-16,18-53 15,-17 18-15,17-36 16,0 36-16,17 0 16,1-36-1,0 53-15,-1 1 16,1 17-16,0 53 16,-18-18-16,0 35 15,0-34-15,17-19 16,-17 1-16,0 17 0,0-17 15,18-36 1,0 1 0,-18-1-16,35-35 15,-35 35-15,17 1 0,-17-1 16,18 1-16,0-1 16,-1 18-1,1 0 1,-18 18-16,0-1 15,18 18-15,-1-17 16,19 17 0,-1-17-16,-18 0 15,19-1-15,-19 1 0,19-18 16,-19 0-16,36 0 16,-18 0-16,1-35 15,-36 17-15,17-17 16,-52 17-1,35 0-15,-18 18 16,-34 0-16,16 0 16,19 0-16,17 18 15,0 17-15,17 1 16,1-19-16,35 19 16,-36-36-1,36 17-15,-35-17 16,0-17-1,-1-1-15,1 18 0,-18-18 16,18-17-16,-1 35 16,1 0-1,0 0 1,-18 18-16,17-18 16,-17 17-16,0 1 15,18 0-15,-18-1 16,17-17-1</inkml:trace>
  <inkml:trace contextRef="#ctx0" brushRef="#br0">9278 14446 0,'0'0'15,"35"0"-15,-17 0 0,53 18 16,-19-18-16,-16-18 15,52 1-15,-35-1 16,0-17-16,-53 17 16,0 0-1,-18 1-15</inkml:trace>
  <inkml:trace contextRef="#ctx0" brushRef="#br0">9384 14041 0,'35'123'16,"-70"-246"-16,88 317 0,-36-53 15,1-71-15,0 71 16,-18-88-16,17 71 16,1-89-1,0 0-15,-1-17 0,1 0 16</inkml:trace>
  <inkml:trace contextRef="#ctx0" brushRef="#br0">9790 14464 0,'0'0'16,"-18"18"-16,0 17 0,1 18 15,17-18-15,35 36 16,-17-36-16,17 0 16,-17-17-16,34-1 15,-34-17-15,0 0 16,17-35 0,-17 17-16,-18-17 0,0-18 15,0 36-15,0-19 16,0 1-16,-18 17 15,18 1-15,0 34 16,0 19 0,0-19-1,0 36-15,0-17 16,18-19-16,-18 1 0,17 17 16,1-35-16,0 0 15,-18-18 1,0 1-1,17-1-15,-17 1 16,0-1-16,18-17 16,-1 17-16,-17 0 15,18 18-15,0 0 32,-1 0-17,1 0-15,-18-17 31,0-1-15,0 0 0,18 18-1,-1 0-15,1 0 16,17 0 0,-17 0-1,17 0-15,-17 0 16,-1 0-1,1 18 1,-18 0-16,18-18 16,-18 35-16,17 0 15,-17-17-15,0 0 16,-17 17 0,17-18-16</inkml:trace>
  <inkml:trace contextRef="#ctx0" brushRef="#br0">11218 14587 0,'0'0'0,"0"18"0,0 17 0,-35 53 16,17-52-16,-52 34 15,35-34 1,-1-19-16,1 19 0,-71-1 16,53-18-16</inkml:trace>
  <inkml:trace contextRef="#ctx0" brushRef="#br0">12241 14411 0,'0'0'0,"0"-18"0,18 1 16,0 17-1,17 35 1,-35 0-16,18 71 16,-1-35-16,-17-18 0,0-1 15,-17 19 1,17-53-16,0-36 16,0-53-1,0 36-15,0-18 0,17-70 16,1 70-1,0-35-15,-1 52 16,1 1-16,-1 35 16,1 0-16,0 0 0,-18 18 15,17-1-15,-17 19 0,0 52 16,0-35-16,0 17 16,0-52-16,18 0 15,0-18 1,-1-36-16,1 19 15,17-36-15,-17 18 16,-1 17-16,1-17 0,0 35 16,-1 0-16,1 35 15,-18 18 1,0-18-16,0 0 16,18 54-16,-1-72 15,1 36-15,0-53 16,17 0-16,-18-18 15</inkml:trace>
  <inkml:trace contextRef="#ctx0" brushRef="#br0">12982 14482 0,'0'0'15,"0"70"-15,18-35 0,-18 1 0,18-1 16,17 18-16</inkml:trace>
  <inkml:trace contextRef="#ctx0" brushRef="#br0">13176 14728 0,'-17'0'0,"17"-17"16,0-1-16,0-52 15,0 34-15,17-17 16,-17 18-16,18 35 0,0-17 16,17 34-1,-18-17-15,1 18 0,17 17 16,-17-17-16,0-1 0,-1 19 16,19-1-16,-36 0 15,35-17 1</inkml:trace>
  <inkml:trace contextRef="#ctx0" brushRef="#br0">13582 14464 0,'53'-18'15,"-106"36"-15,124-36 0,-19 18 16,-34 0-16,17 0 15,-17 0-15</inkml:trace>
  <inkml:trace contextRef="#ctx0" brushRef="#br0">12735 14146 0,'36'0'0</inkml:trace>
  <inkml:trace contextRef="#ctx0" brushRef="#br0">13653 14658 0,'0'18'16,"0"70"-1,17-53-15,1 36 16,-1-54-16</inkml:trace>
  <inkml:trace contextRef="#ctx0" brushRef="#br0">13917 13899 0,'18'106'16,"-1"-18"-16,-17-17 15,18 105 1,0-105-16,-18 17 0,0-17 16,17 35-16,-17-71 15,-17 0-15,17-17 16,0-54-1,35 1 1,0 18-16,18-1 16,-18 18-16,18-18 0,18 18 15,-18 0-15,-18 0 0,18 18 16,-18 0-16,-17-1 16,-36 1-1,1-18-15,-36 17 16,35-17-16,-17 0 0,0 0 15,17 0-15,-17-17 16</inkml:trace>
  <inkml:trace contextRef="#ctx0" brushRef="#br0">14570 14464 0,'0'0'15,"0"18"-15,-18-1 16,18 1-16,-18 17 0,1 0 15,-1 1-15,1 34 16,17-35-16,35 1 16,-18-19-16,54-17 15,-36 0-15,1-17 16,-19-1-16,18 0 16,-17 1-16,0-18 0,-18 17 15,0-17-15,-18-18 16,18 35-16,-18 0 0,1 18 15,-1 0-15,1 18 16,-1 0-16,36 17 16,-18-17-16,52-1 15,-34 1-15,17-18 16,-17 0-16,0-18 0,-1 1 16,-17-19-16,0 1 15,0 0-15,0-18 16,0 18-16,0 17 15,18 0 1,53 1-16,-36-1 16,71 0-16,-71 18 15,53 0-15,-70 0 16,-1 0-16</inkml:trace>
  <inkml:trace contextRef="#ctx0" brushRef="#br0">14940 14199 0,'18'36'15,"-36"-72"-15,53 107 0,-17-1 16,0-34-16,-1 52 16,1-53-16,-18 0 0,0 1 15,18 34-15</inkml:trace>
  <inkml:trace contextRef="#ctx0" brushRef="#br0">15134 14499 0,'0'0'16,"35"0"-16,-17 0 0,0 18 0,35-1 16,-36 1-1,19 0-15,-19-18 0,1 0 16,-1 0-16,19-18 15,-36-17-15,0-36 16,0 18-16,0 18 16,0-18-16,-18-17 0,-17-54 15,17 71-15,1 18 16,17 53 0,0 87-16,17-52 15,1 18-15,35 52 16,0-34-1,-18-54-15,0 0 0,36-17 16,-54-18-16,36-18 16,-17 0-16,-19 1 15,1-1-15,0 1 0,-1 17 16,1 17-16,-18 18 16,17 18-16,-17-17 15,18 17 1,-18-36-16</inkml:trace>
  <inkml:trace contextRef="#ctx0" brushRef="#br0">17057 14270 0,'-35'0'16,"70"0"-16,-88 0 16,35 0-16,1 18 0,-19-1 15,19 1-15,-1 35 16,18-18-16,0 0 0,18 1 16,35 16-1,-36-16-15,19-19 0,-1 1 0,-18 0 16,36-1-1,-53 1 1,-35-18 0,-18-18-16,18 1 15</inkml:trace>
  <inkml:trace contextRef="#ctx0" brushRef="#br0">17233 14499 0,'18'53'16,"-36"-106"-16</inkml:trace>
  <inkml:trace contextRef="#ctx0" brushRef="#br0">17304 14129 0,'0'0'16,"35"0"-16,-17-18 0,17 18 0,-17 18 16,17-18-16,-17 17 15</inkml:trace>
  <inkml:trace contextRef="#ctx0" brushRef="#br0">17568 14429 0,'18'35'15,"-36"-70"-15,36 88 0,0-36 16,-1 36-16,1-18 16,0-17-16,17 53 15,-18-36-15,1-18 16,-18 19-16,35 17 15,-17-36-15,-18 1 0,35-18 16,-17 0-16,17-18 16,-17-17-16,17 17 15,0 1-15,1-19 16,-1 1-16,-17 0 0,17-36 16,-35 36-16,-18 0 15,-17 0-15,0 35 16,-36-18-1,53 18-15,-17 35 0,18-17 16,34 52 0,1-34-16,52 17 15,-17-36-15,0 1 0,-17-1 16,52 1-16</inkml:trace>
  <inkml:trace contextRef="#ctx0" brushRef="#br0">18538 14799 0,'0'0'15,"-35"71"-15,0-36 0,-36 35 16,18-34 0,18-1-16</inkml:trace>
  <inkml:trace contextRef="#ctx0" brushRef="#br0">17427 14446 0,'0'-17'16,"18"34"15,17 1-31,0-18 16,18 35-16,-35-35 15,17 35-15,-17-17 16,-18 17-1,0-17-15,-18 0 0,18-1 16,-35 19-16,17-19 16,18 1-16,-17 17 15,34-17-15,19-1 16,-1-17-16,0 0 16,36 18-1,-18-18-15,0 0 0,-18 0 16</inkml:trace>
  <inkml:trace contextRef="#ctx0" brushRef="#br0">19209 14640 0,'0'0'0,"-18"-17"16,0-1-16,1 0 0,-1 1 16,18-1-16,0 0 0,0 1 15,0-1-15,0 1 16,18-1-1,-1 0-15,-17 1 16,18-1-16,0-17 16,-18 17-16,17-17 15,1 35-15,0 35 32,-18-17-32</inkml:trace>
  <inkml:trace contextRef="#ctx0" brushRef="#br0">19438 14605 0,'18'-18'16,"-1"1"-16,36-19 16,-35 19-16,0-18 0,-1 17 15,1-35 1,-18 35-16,-18 1 0,-17-1 16,17 18-16,-17 0 15,0 18-15,17 17 16,0-17-16,18 52 15,0-35-15,18-17 16,0 0-16,17-1 0,18 1 16,-18 0-16,53-18 15,-52 0-15</inkml:trace>
  <inkml:trace contextRef="#ctx0" brushRef="#br0">19861 14429 0,'0'0'15,"-35"0"-15,17 17 0,-34 19 16,34-19-16,0 36 16,18-18-16,0-17 15,18 0-15,0-18 0,17 17 16,0-34 0,0-1-16,-17 0 15,0-35-15,-1 36 16,-17-18-16,18 35 15,-18 52 1,0 1-16,18 18 16,-1 70-16,1-70 15,17 52-15,-17-70 16,-18 0-16,0 17 16,-18-52-16,1 0 0,-36-1 15,17-17 1,-17-53-16,0 1 15,36-1-15,-18-18 16,35 18-16,0-35 16,0 35-16</inkml:trace>
  <inkml:trace contextRef="#ctx0" brushRef="#br0">20091 14534 0,'0'0'15,"0"36"-15,0-1 16,0-17-16,-18 17 0,18-17 16,18-1-16,-1 1 0,1-18 15,17 0-15,-17 0 16,0 0-16,-1-18 0,1 1 16,-1-19-1,-17 19-15,0-19 16,0 19-16,0-1 15,18 18 17,-18 35-17,18-35-15,-1 18 16,1-18-16,17 0 16,-17-18-16,0 1 0,-18-71 15</inkml:trace>
  <inkml:trace contextRef="#ctx0" brushRef="#br0">20338 13882 0,'0'0'0,"0"35"16,17 124-16,1-71 16,17 71-16,-17-89 15,17-17-15,-17 18 16,17-36-16,-17 0 0,35 18 15,-36-35-15</inkml:trace>
  <inkml:trace contextRef="#ctx0" brushRef="#br0">20602 14376 0,'0'0'15,"-17"0"-15,17 17 0,-18 1 0,18 53 16,0-36-16,0 0 15,35 36 1,-17-54-16,0 1 16,17 0-16,-18-18 0,36 0 15,-35-18-15,0-17 16,-1 17-16,-17-35 16,0 18-16,-17 17 15</inkml:trace>
  <inkml:trace contextRef="#ctx0" brushRef="#br0">20761 14552 0,'0'0'16,"18"18"-16,-1-18 0,19 0 15,-36-18 1,35-17-16,-18 17 16,1-17-16,-18 17 15,18 1-15,-1 17 0,1-18 16,0 36-1,-1-1 1,1 1-16,17 17 16,-35-17-16,35-1 15,-35 1-15,0 0 16</inkml:trace>
  <inkml:trace contextRef="#ctx0" brushRef="#br0">21061 14164 0,'0'0'16,"17"-18"-16,1 18 16,17 0-16</inkml:trace>
  <inkml:trace contextRef="#ctx0" brushRef="#br0">21167 14340 0,'35'36'16,"-70"-72"-16,88 89 16,-36-53-16,-17 18 0,18 0 15,0-1-15,-1 1 0,1 17 16,-1 0-16,1 36 15,0-36-15,17 53 16,-17-35-16,-18-17 0,17 17 16,19 35-1,-36-53-15,17 53 16,-17-70-16,0 17 0,-17-17 16,-1-18-16,-17 0 15,17-18-15,-17 1 16,-53-19-1,52 1-15,1 0 16,0-1-16,17 1 0,18-35 16,0 34-16</inkml:trace>
  <inkml:trace contextRef="#ctx0" brushRef="#br0">21696 14393 0,'-53'0'16,"106"0"-16,-141 18 0,35 17 16,35-17-16,-17 17 15,35 0-15,0 1 16,53-19-16,-18 1 16,0-18-16,1 18 0,-1-18 15,-18 0-15,1-18 16,0 18-16,-18-18 0,17 1 15,-17-19 1,0 19 0,18-1-1,17 1 1,-17 17 0,0-18-16,17-35 15,-17 35-15,-1-70 16,1 35-16,-1 0 0,-17 0 15,0-17-15,-17-1 0,-1 18 16,-35-70 0,36 105-16,17 1 0,-18 34 15,0 19-15,18 16 16,18 1-16,-18 18 0,35-1 16,-17 1-16,0-18 15,-18 18-15,17-19 0,-17 19 16,18-36-16,-18 1 15,0-1-15,-18-18 0,1 1 16,-19-18-16,1-18 16,17-17-16,1 0 15,17-18-15,0 18 0,35-1 16,-17 19 0,17-1-16,0 1 0,36 17 15,-36 0-15,-17 0 16,17 17-16,-17-17 0,-1 35 15,-17-17-15,18 0 16,-18 35 0,-18-36-16,18 19 0,0-19 15,0 1-15,0-1 0,0 19 16,0-19-16,18-17 16</inkml:trace>
  <inkml:trace contextRef="#ctx0" brushRef="#br0">22278 14305 0,'0'0'15,"18"18"-15,-1-18 0,1 53 16,-1-36-16,-17 19 0,18 17 15,0-18-15,-18-18 16,17 1-16,1-18 0,0 0 16,-1 0-1,-17-18-15,0 1 16,0-18-16,0-1 16,-17-17-16,-1 36 15,18-1-15,-18 0 16,1 18-16</inkml:trace>
  <inkml:trace contextRef="#ctx0" brushRef="#br0">22419 14534 0,'0'0'0,"35"18"0,-17 0 16,0-18-16,-1-18 15,-17 0-15,18 1 16,-18-1-16,18-17 15,-18 17-15,0 1 0,17-19 16,1 36 15,-18 18-31,17 0 16,-17-1-16,0 1 0,18 0 16,-18-1-16,18 1 15,-18-1-15</inkml:trace>
  <inkml:trace contextRef="#ctx0" brushRef="#br0">22931 14358 0,'0'0'0,"0"-35"0,-18 35 16,0 0-16,-17 0 15,17 17-15,1 1 0,17 0 16,0 35-1,0-36-15,17 1 0,1 35 16,0-36-16,-1 19 16,-17-19-16,18 1 0,-18 0 15,-18-18 1,-35 0 0,36 0-16,-1 0 15,0 0-15,1 0 0,-1 17 16</inkml:trace>
  <inkml:trace contextRef="#ctx0" brushRef="#br0">23213 14623 0,'0'0'16,"-35"17"-16,17 1 0,0-18 16,1 18-16,-1-18 15</inkml:trace>
  <inkml:trace contextRef="#ctx0" brushRef="#br0">23742 14499 0,'18'0'0,"-18"18"16,17-18 0</inkml:trace>
  <inkml:trace contextRef="#ctx0" brushRef="#br0">24007 14534 0,'35'-17'0,"-70"34"0,87-34 16,-34-1 0</inkml:trace>
  <inkml:trace contextRef="#ctx0" brushRef="#br0">24324 14482 0,'0'0'15,"35"0"-15,-35-18 0,18 18 16,0-18-16</inkml:trace>
  <inkml:trace contextRef="#ctx0" brushRef="#br0">15134 7056 0,'18'0'16,"35"0"0,-18 0-16,88 0 15,-70 0-15,106-18 16,-88 18-16,52-18 15,-52 18-15,-1 0 16,-34 0-16,-19 0 16</inkml:trace>
  <inkml:trace contextRef="#ctx0" brushRef="#br0">15681 7355 0,'-18'0'15,"18"-17"1,-17 17-1,17 17 17,-18 36-17,18-17-15,0 52 16,18-71-16,17 54 16,0-53-16,36 17 15,-36-17-15,36-18 16,-36 0-16,35 0 15,-34-18-15,-1 0 16,-17 1 0,-18-1-1,-18 18-15</inkml:trace>
  <inkml:trace contextRef="#ctx0" brushRef="#br0">15328 7620 0,'18'-35'15,"-36"70"-15,53-106 0,36 19 16,-36 16-16,1 1 16,-19 0-16,36-18 15,-35 18-15,-1 17 0,-17 0 16,18 36 15,0 17-15,-1-17-16,1-1 0,35 1 15,-18 0-15,18-18 16</inkml:trace>
  <inkml:trace contextRef="#ctx0" brushRef="#br0">16757 4763 0,'0'17'16,"35"18"0,-17 1-16,17-1 15,18 0-15,35 53 16,-35-52-16,0-1 15,123 53 1,-70-53-16,-17-17 16,-72-18-16,18 0 15,-35-18 1,0 1-16</inkml:trace>
  <inkml:trace contextRef="#ctx0" brushRef="#br0">16775 5221 0,'-18'-18'15,"36"36"-15,-54-53 0,19-18 16,17 18-16,-18-1 16,0-52-16,1 53 15,-19-53 1,1 52-16,18 1 0,-1-18 16,18 36-16,0-1 15,18 0 1,17 18-16,0-17 15,18 17-15,18 0 0,70 0 16,-71 0-16,1 0 0,35 17 16,-71-17-16,18 18 15,-36-18 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12T19:44:0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12100 4498 0,'0'0'0,"-17"18"0,-36 34 16,35-16-16,-17 17 16,17-36-16</inkml:trace>
  <inkml:trace contextRef="#ctx0" brushRef="#br0">11712 4815 0,'18'18'0</inkml:trace>
  <inkml:trace contextRef="#ctx0" brushRef="#br0">12083 4427 0,'0'0'16,"17"-17"-16,-17 34 15,0 1-15,0 0 16,-17 35-16,-1-18 0,-17 71 16,-1-53-16,1 0 15,18-18-15,-19 18 0,1-18 16,-53 36 0,53-54-16,-18 18 15,17-35-15,1 0 0,-18 0 16,35-17-16,1-36 15,-1 18-15,36-54 16,-18 54-16,53-18 16,-36 36-16,19-1 15,17 0-15,-18 36 16,-17 0-16,52 17 16,-35 0-16,-17 0 0,17 1 15,-17-1-15,17 36 16,-35-36-16,0 0 15,18 0-15,-18 18 16,0-35-16,17 17 16,1-35-16,17-17 15,-17 17-15</inkml:trace>
  <inkml:trace contextRef="#ctx0" brushRef="#br0">12259 4710 0,'18'-18'16,"17"18"-16,18 0 16,-18 0-16,18 0 15,-35 0-15,17 0 16,-17 0-16,-18 18 0,0-1 15</inkml:trace>
  <inkml:trace contextRef="#ctx0" brushRef="#br0">12330 4886 0,'0'0'16,"17"18"-16,1-1 0,17 1 15,0 0-15,36-18 16,-36-18-16,-17 18 15,0-18-15</inkml:trace>
  <inkml:trace contextRef="#ctx0" brushRef="#br0">13176 4516 0,'-35'0'15,"70"0"-15,-88 0 0,36 0 0,-1 35 16,0-18 0,18 19-16,0-19 15,0 19-15,0 17 0,0-18 0,18 0 16,35 18-16,-18-35 15,18-1 1,-18 1-16,18-36 16,-17 1-16,-19-19 15,1 1-15,-18 0 0,-18-18 16,-17 18-16,0-36 16,17 53-16,-17 1 15,17-1-15,1 18 16,34 0-1,18 18 1,18-18-16,-17 17 16</inkml:trace>
  <inkml:trace contextRef="#ctx0" brushRef="#br0">13547 4763 0,'0'0'15,"17"0"17,-17-18-17,18 0-15</inkml:trace>
  <inkml:trace contextRef="#ctx0" brushRef="#br0">13952 4621 0,'-17'0'16,"34"0"-16,-52 0 0,17 0 16,1 0-16,-1 0 15,18 18-15,-17 0 16,17 17-16,0-17 0,0 35 15,17-18-15,18 0 16,-17-17-16,17-1 16,18 1-16,-17-18 15,-19-18-15,36-17 16,-53 17-16,18 1 0,-1-1 16,-17-52-1,0 52-15,-17-17 0,-19-18 16,1 0-1,18 35-15,-1 1 16,18 34 0,35 1-1,-17-18-15</inkml:trace>
  <inkml:trace contextRef="#ctx0" brushRef="#br0">14358 4657 0,'0'0'16,"0"88"-16,18-53 0,-18 18 0,17 53 15,-17-71-15,18 0 16,-18 36 0,18-36-16,-18-17 0</inkml:trace>
  <inkml:trace contextRef="#ctx0" brushRef="#br0">12965 4621 0,'-18'0'0,"18"-17"15,0 34 1,71 1 0,-19-18-16,19 18 0,141-1 15,-107 1-15,19-18 16,105 18 0,-105-1-16,-18 1 0,70 17 15,-105-17-15,-19-1 16,1-17-16,-35 18 0,17 0 15</inkml:trace>
  <inkml:trace contextRef="#ctx0" brushRef="#br0">13123 5521 0,'0'0'16,"-35"18"-16,17-1 15,-17 36 1,18-18-16,17-17 0,0 17 15,0 1-15,17-1 0,1-17 16,17-1 0,0-17-16,18-17 15,-17-1-15,-1-17 16,-18 17-16,1-35 16,-18 35-16,0-17 15,-18 18-15,1-1 0,-18 0 16,-1 18-16,1 0 15,17 0-15,1 18 16,-1-18-16,36 18 16,-1-1-1,19 1-15</inkml:trace>
  <inkml:trace contextRef="#ctx0" brushRef="#br0">13617 5733 0</inkml:trace>
  <inkml:trace contextRef="#ctx0" brushRef="#br0">13917 5627 0,'0'-18'16,"-18"18"-1,1 0-15,-1 35 16,18-17 0,-17 0-16,17 17 0,0 0 15,0 18-15,17-18 16,1-17-16,-1 0 0,19-1 15,-19 1-15,54-18 16,-36-18-16,-17 1 0,-1-1 16,19-35-1,-19 18-15,-17 0 16,-17 17-16,-1-17 16,-17 35-16,-18-18 15,35 18-15,1 0 16,-1 18-16,0-1 15,18 1-15</inkml:trace>
  <inkml:trace contextRef="#ctx0" brushRef="#br0">14305 5574 0,'18'0'16,"-1"0"-16,1-18 16,17 18-16,18-35 15,-17 35 1,-1-18-16,-18 18 16,-17-17-1</inkml:trace>
  <inkml:trace contextRef="#ctx0" brushRef="#br0">14323 5539 0,'0'0'15,"-18"35"-15,18-17 0,0-1 16,0 36-16,18-18 16,-1-17-16,1 0 15,17-1-15,-17 1 16,17 0-16,18 17 15,-35-18-15,17 19 16,-17-1-16,-18-17 0,0-1 16,-18 36-1,0-35-15,-34 0 16,16-1-16,-34-17 16,17 0-16,18 0 15,-1 0-15,19 0 0,-19 18 0,19-18 16,-1 0-1</inkml:trace>
  <inkml:trace contextRef="#ctx0" brushRef="#br0">20708 8520 0,'0'17'93,"0"1"-77,0 0 0,18-18-16,-18 17 15,17-17-15,-17 18 16,0-1-16,18-17 15,-18 18 1,18 0-16,-1-1 16,-17 1-1,18-18-15,-18 18 0,18-1 16,-1-17 0,1 18-16,-1-18 15,-17 18 1,18-18-16,-18 17 15,18-17-15,-1 18 16,-17-1-16,18-17 16,0 18-1,-18 0-15,17-18 16,1 17-16,-18 1 16,18-18-16,-18 18 15,17-18-15,-17 17 16,0 1-1,18-18-15,-18 18 16,17-18-16,-17 17 0,36 1 16,-19-1-1,1 1 1,0 0 0,-1-18-16,-17 17 15,18 1-15,0 0 16,-1-18-16,1 17 15,0 1-15,-1 0 16,1-1 0,-1 1-16,1 0 0,0 17 15,-1-18-15,19 1 16,-19 0-16,1 17 16,0-17-16,17 17 15,-18-17-15,19-1 16,-1 18-1,-17-35-15,-1 18 0,19 17 16,-19-17-16,18 17 16,-17-17-16,0 0 15,-1-18-15,1 17 0,0 1 16,17 17 0,-17-17-16,17-1 15,-17 1-15,17 17 16,0-17-16,-17-18 0,35 35 15,-36-17-15,36 0 16,-18-18-16,-17 17 16,17 1-16,-17-1 15,53 19-15,-54-36 16,18 17-16,18 19 16,-35-19-16,17 1 0,-17-18 15,53 35 1,-54-17-16,18-1 0,1-17 15,-19 18-15,36 17 16,-35-17-16,35 17 16,-18-17-16,18 0 15,-35-1-15,17 1 16,0-1-16,18 19 16,-18-36-16,36 35 15,-36-35-15,36 35 16,-36-35-16,36 18 15,-36 0-15,0-1 16,36 1-16,-36 0 16,36-1-16,-36 1 15,0-18-15,53 17 16,-52-17-16,-1 18 0,-17-18 16,52 18-16,-35-1 15,1-17-15,17 36 16,-18-36-16,-18 17 15,36 1-15,-17 0 16,17-1-16,-18 1 16,18-18-16,-18 17 15,36 1-15,-54-18 16,54 18 0,-36-18-16,36 17 15,-36-17-15,35 18 16,-34-18-16,-1 0 15,36 18-15,-36-18 0,53 17 16,-35 1 0,-18-18-16,53 18 15,-52-18-15,17 17 0,-18-17 16,0 18-16,18-18 0,18 17 16,-36 1-16,18 0 15,17-1 1,-17 1-16,36 0 15,-54-18-15,53 35 16,-53-35-16,71 35 16,-71-35-16,18 18 0,0-18 15,35 18 1,-35-1-16,0-17 0,0 18 16,-18-18-16,71 17 15,-53-17-15,0 18 16,0-18-16,53 18 15,-53-18-15,0 0 0,17 17 16,-17-17-16,18 18 0,52-18 16,-70 0-16,71 18 15,-72-18-15,1 0 16,18 0-16,-18 0 0,0 17 16,53-17-1,17 0-15,-70 0 16,18 0-16,34 0 15,-52 0-15,18 0 0,70-17 16,-35 17 0,-18 0-1,-35 0-15,35 0 16,-35 0-16,0-18 16,-18 18-16,18 0 15,0 0-15,0-18 0,35 18 16,-35 0-16,53 0 15,-53 0-15,53 0 16,17 0 0,-52 0-16,-1-17 0,54 17 15,-71 0-15,0-18 16,-1 18-16,19 0 16,-36 0-16,-17 0 0,-36 0 15,1 18 1</inkml:trace>
  <inkml:trace contextRef="#ctx0" brushRef="#br0">20779 8537 0,'17'-17'31,"-17"-1"-15,18 18-16,-18-18 46,18 18-30,-18-17-16,17-1 16,1 0-1,-1 18-15,-17-17 16,36-1 0,-19 0-16,1 18 0,0-17 15,-18-1-15,35 1 16,-17 17-16,-1-36 15,1 19-15,-1 17 0,1-18 16,17 0-16,-17 1 0,17-1 16,1 0-1,-1-17-15,-17 18 16,34-19-16,-34 19 16,35-1-16,-18 0 15,1 1 1,-1-1-16,18-17 15,-36 17-15,36-17 16,-17 17-16,16-17 16,-16 17-16,17-17 15,-36 35-15,36-35 16,-35 35-16,35-36 16,-36 36-16,36-35 15,-35 35-15,17-17 16,1-1-16,16-17 15,-34 35-15,35-36 16,-35 36-16,17-17 16,-17-1-16,-1 18 15,36-35-15,-35 35 16,35-35-16,-18 35 16,18-36-16,-18 19 15,0-1-15,1 18 0,-19-18 16,54-17-1,-53 35-15,52-35 16,-52 35-16,52-18 16,-52 1-16,17 17 0,0-18 15,-17 18-15,17-18 0,1 18 16,34-35 0,1 17-1,-1 18-15,-34-17 16,-1 17-16,35-18 15,-34 18-15,34-18 16,-34 1-16,52-1 16,-35 0-16,-18 18 15,88-35 1,-105 35-16,35 0 16,-18 0-16,1 0 15,-1-17 1,0 17-16,-17 0 15,17 0-15,0 0 0,18-18 16,18 18-16,-18-18 16,-18 18-16,18 0 15,-18-17-15,18 17 16,-18 0-16,1 0 0,17-18 16,35 0-16,-53 18 15,18-17-15,35 17 16,-53-18-16,54 18 15,-54 0-15,0-18 0,36 18 16,-36 0-16,18-17 16,-18 17-16,0 0 15,1 0-15,-1 0 0,53-18 16,-35 18-16,35 0 16,-52 0-1,-1 0-15,53 0 16,-53 0-16,54 0 15,-37 0-15,37-17 16,-19 17-16,-17 0 0,0 0 16,18 0-16,70 0 15,-71 0-15,1 0 0,88-18 16,-89 18 0,18 0-16,1-18 0,-19 18 15,124 0-15,-106 0 16,18 0-16,141 18 15,-123 0-15,17-1 16,-18-17-16,18 18 0,-17-18 16,105 17-16,-123-17 15,106 18-15,-107-18 16,107 0-16,-124 18 16,89-18-1,-89 0-15,35 0 16,-70 0-16</inkml:trace>
  <inkml:trace contextRef="#ctx0" brushRef="#br0">20690 8625 0,'0'-17'0,"0"-1"63,0 36-1,18-18-46,-18 17-1,18-17 1,-18 18-16,17 0 16,-17-1-16,18 1 15,-18 0-15,18-18 16,-18 17-16,0 1 0,17-18 0,-17 35 15,0-17 1,18-1 0,-18 1-16,0 0 0,18-1 15,-18 1 1,17 0-16,-17-1 16,18-17-16,-18 36 15,17-36-15,-17 35 16,18-18-16,-18 1 15,0 0 1,18-1 0,-18 1-16,0 0 15,17-1-15,-17 1 16,0 0 0,18-18-16,-18 35 15,0-17 1,18-1-16,-18 1 15,17-1 1,-17 1 0,0 0-16,18-18 15,-18 17 1,18 1-16,-18 0 16,0-1-16,17 1 15,1 0-15,-1 17 16,-17-18-1,18 19 1,0-19-16,-1 19 16,-17-19-16,36 19 15,-19-19-15,1 1 0,-18-1 16,35 19-16,-17-19 16,0 1-16,-1 0 0,36 17 15,-35-17-15,17 17 16,0 0-1,1 0-15,-1-17 16,0 17-16,0-17 16,1 0-16,-1-1 15,18 19 1,-36-19-16,36 18 16,-35-35-16,53 36 15,-54-19-15,36 1 16,-18 0-16,-17-18 15,17 17-15,-17-17 0,35 36 16,-18-36-16,18 17 16,-18 1-16,1-18 15,34 17-15,-35 1 16,1-18-16,-19 18 0,19-18 16,-1 17-16,36 1 15,-54-18-15,54 18 16,-36-1-16,0-17 15,1 18-15,-1-18 0,18 0 16,17 18 0,-34-1-16,34 1 15,-35-18-15,1 18 0,52-1 16,0 1 0,-53-18-16,18 0 0,35 17 15,-35-17-15,0 0 16,0 0-16,0 18 15,0-18-15,35 0 16,-35 0-16,-18 18 0,18-18 16,36 0-16,-1 17 15,-35-17-15,0 0 16,52 0 0,-52 0-16,0 0 0,53 18 15,-53-18-15,0 0 16,0 0-16,0 0 0,-18 0 15,71 18-15,-53-18 16,35 0 0,-35 0-16,0 0 0,53 0 15,-53 0-15,-1 0 16,1 0-16,0 0 0,0 0 16,35 0-16,-35 0 15,-17 17-15,-1-17 16,0 0-16,18 0 0,35 0 15,-52 0-15,52 18 16,-53-18-16,0 0 16,1 0-16,-1 0 0,35 0 15,-34 0-15,17 0 16,-36 0-16,19 18 16,16-18-1,-16 0-15,17 0 16,-18 0-16,0 0 0,71 0 15,-35 0 1,-1 0 0,-17 0-16,35 0 15,-52 0-15,16 0 16,1 0-16,0 0 16,0 17-16,0-17 0,53 0 15,-53 0-15,70 18 16,-70-18-16,18 0 0,52 0 15,-52 17 1,-18-17-16,17 18 0,-17-18 16,0 18-16,71-1 15,-54 1-15,-17-18 0,18 0 16,-1 18-16,54-18 16,-54 0-16,1 0 15,-18 17-15,88-17 16,-71 0-16,1 18 0,88-18 15,-89 18-15,71-18 16,-70 17-16,35 1 16,-71-18-1,18 17-15</inkml:trace>
  <inkml:trace contextRef="#ctx0" brushRef="#br0">20779 8678 0,'0'18'94,"17"0"-78,-17-1-1,18-17 1,0 18-16,-1-18 16,1 18-1,-1-1 1,1 1 0,-18-1-16,18-17 0,-18 18 15,35-18-15,-35 18 16,18-1-1,-1 1-15,-17 0 0,18-1 16,0 1-16,-18 0 16,17-1-16,-17 1 15,18-1-15,-18 1 16,17 0 0,-17-1-16,0 1 15,18 0-15,0-1 16,-18 1-16,17-18 15,1 18-15,-18-1 16,18 1-16,-18 0 16,17-1-1,1-17-15,-18 18 16,18-1-16,-1 1 16,-17 0-16,18-18 0,17 35 15,-35-17 1,18-18-16,-18 17 0,17 1 15,-17 0-15,36-1 16,-36 1-16,35 17 16,-17-17-16,-1 17 15,1-35-15,17 53 16,-17-35-16,17 17 16,-17-18-16,35 19 15,-36-19-15,1 1 16,17 35-16,0-18 15,-17-17-15,0 0 16,17 17 0,-17-18-16,17 1 0,-17 0 15,-1-1-15,19 19 16,-19-1-16,1-17 0,-1-1 16,1 1-16,0-18 0,-1 17 15,1 1-15,17 17 16,-35-17-16,18 0 15,17 17-15,-17-17 16,17-1 0,-17 1-16,-1-1 0,1 19 15,0-19-15,-1-17 16,1 18-16,0 0 0,17 17 16,-18-35-16,-17 18 15,36 17-15,-19-35 16,1 18-16,35 17 15,-18-18 1,-17 1-16,17-18 16,-17 18-16,17-1 15,-17 1-15,-1-18 0,1 18 16,0-18-16,-1 17 0,19 1 16,-19-18-16,1 18 0,-1-18 15,19 17-15,-19 1 16,19-1-1,-19 1-15,19-18 16,-19 18-16,18-1 0,-17 1 16,35 0-16,-35-1 15,17 1 1,-17 0-16,-1-18 0,19 17 16,-1 18-16,0-17 15,0 0-15,-17-18 16,0 17-16,35 1 15,-36 0-15,1-1 16,17-17-16,-17 18 0,17 17 16,-17-35-16,17 18 15,-17 0-15,-1-18 0,36 35 16,-35-35-16,-1 17 16,19 1-16,-19-18 15,1 18-15,0-1 0,35 1 16,-36 0-16,18-18 15,18 17-15,-35 1 16,17-18-16,1 18 16,-19-18-16,18 17 0,18 1 15,-17-1-15,17 1 16,-36 0-16,54-1 16,-54-17-16,19 18 15,17 0-15,-18-1 16,0-17-16,0 18 0,1-18 15,17 18 1,-18-18-16,-17 17 0,17-17 16,0 18-16,0-1 0,18 1 15,-17-18-15,-1 18 16,-18-18-16,19 17 0,-1-17 16,36 18-16,-36-18 15,35 18 1,-34-18-16,-1 17 0,0-17 15,36 18 1,-54-18-16,54 18 0,-36-1 16,36 1-16,-36-18 15,53 18 1,-52-18-16,-1 17 0,18-17 16,17 18-16,-34-1 15,-1-17-15,0 18 0,0-18 16,1 18-16,34-1 15,-34-17-15,-1 0 0,0 18 16,53 0 0,-17-1-16,-18-17 15,35 18-15,-53-18 16,53 18 0,1-1-16,-54-17 0,18 0 15,17 18 1,-17-1-16,18-17 15,-18 18-15,17-18 16,-34 18-16,52-18 16,-53 0-16,36 17 15,-54-17-15,54 18 16,-36-18-16,18 0 16,-35 0-16,52 18 15,-52-18-15,52 0 16,-34 0-16,34 0 15,-52 17-15,17-17 16,36 0 0,-36 0-16,36 0 15,-36 0-15,0 0 0,0 0 16,54 18 0,-54-18-16,0 0 0,53 0 15,-52 0-15,34 0 16,-17 18-16,18-18 15,-18 0-15,-1 0 16,-16 17-16,17-17 0,53 0 16,-54 18-1,19-18-15,35 17 16,-53 1-16,17-18 0,-17 18 16,71-1-16,-54-17 15,1 18-15,123 17 16,-88-17-1,-53-18-15,35 18 16,-71-18-16,1 17 16</inkml:trace>
  <inkml:trace contextRef="#ctx0" brushRef="#br0">29863 12047 0,'0'0'0,"-18"18"0,0-18 16,36 0 15,17 0-15,-17-18-16,0 18 0,17-17 15,0-1-15,18-17 0,53-18 16,-36 35-16,-17-17 15,18 0-15,88-18 16,-89 35-16,1 1 16,-18-1-16,-18 0 0,0 18 15,-17-17-15,17 17 16,-17-18-16,-36 18 16,-17 18-1,0-18-15</inkml:trace>
  <inkml:trace contextRef="#ctx0" brushRef="#br0">29880 11765 0,'36'0'15,"-72"0"-15,72-17 0,-54 34 31,-17 18-15,17-17-16,-17 0 16,17 17-16,-17 0 0,0 36 15,35-36-15,0 36 16,17-54-16,18 19 16,18-19-16,0-17 15,71 18-15,-54-18 16,54 0-16,-89 0 15,18 0-15</inkml:trace>
  <inkml:trace contextRef="#ctx0" brushRef="#br0">31415 11536 0,'0'17'15,"-18"36"1,1-17-16,-54 52 15,36-35-15,-1-18 16,1 0-16,-18 1 0,18-1 0,0-17 16,-1-1-16,19-17 0,-18 18 15,-1-36 1,36 1-16,-17-1 0,17-17 16,17 17-16,1 0 15,0 1-15,52-1 16,1 18-16,-36 18 15,0-1-15,0 19 0,36 52 16,0-18 0,-18-17-1,-53 0-15</inkml:trace>
  <inkml:trace contextRef="#ctx0" brushRef="#br0">30974 12383 0,'0'-18'31,"18"18"-31,-1 0 16,1-18-16,-1 18 15,19 18-15,-1-18 0,88 35 16,-52-17-16,88 35 16,-71-53-16,53 17 15</inkml:trace>
  <inkml:trace contextRef="#ctx0" brushRef="#br0">9772 7038 0,'-18'0'16,"1"0"0,17 18-16,-18-18 15,18 17-15,0 1 16,18-1-1,-1-17-15,1 0 0,0 0 16,-1 0-16,1 0 16,0-35-1,-18 18-15,0-19 16,0 19-16,-18 17 16,0-18-1,1 18-15,-1 0 0,0 18 16,1-1-1,17 1-15,-18 0 0,18 17 16,0-18-16,18-17 0,-1 18 16,1-18-16,0 0 0,17 0 15,-35-18-15,35 1 16,-35-1 0,0 1-16,-17 17 15,-1-18 1,0 18-16,-17 18 15,17-18 1,36 0 15,0 0-15,-1 0-16,1 17 16</inkml:trace>
  <inkml:trace contextRef="#ctx0" brushRef="#br0">10160 7144 0,'18'-18'16,"35"18"-16,-36 0 15,89 0-15,-53 0 16,53 18-1,-36-18-15,-17 17 0,159 89 16,-53-18 0,-71-17-16,71 52 15,-71-52-15,0 0 16,0-1-16,-17 18 16,17 1-16,71 87 15,-89-88-15,89 124 16,-88-124-16,52 141 15,-70-123-15,53 141 16,-71-123-16,36 105 16,-54-123-16,1 17 15,0-17-15,-1 17 0,-17 89 16,0-106-16,-35 106 16,17-107-16,1 1 15,-19-18-15,19 1 0,-1 16 16,-52 54-1,34-71-15,-34 54 16,17-72-16,17-17 0,1 18 16,-18 34-1,18-52-15,0 36 0,17-54 16,0-18-16,1 19 16,-1-19-16,1 1 15,-1 0-15,0-18 0,-17 17 16,17-17-16,1 0 0,-1 0 15,0 0-15,1 0 0</inkml:trace>
  <inkml:trace contextRef="#ctx0" brushRef="#br0">11765 11501 0,'0'35'15,"0"35"-15,0-17 16,-17 53-16,-1-53 16,0 35-16,18-52 15,18 34-15,0-52 16,34 17 0,1-35-16,36-18 15,-37 1-15,37-19 16,-54 19-16,18-1 15</inkml:trace>
  <inkml:trace contextRef="#ctx0" brushRef="#br0">11307 12241 0,'17'36'15,"-34"-72"-15,34 89 0,1-17 16,-18-19 0,0 36-16,0-35 15,0-1-15,-18 19 0,-35 34 16,18-34-16,-18-1 15,0 0-15,-106 53 16,71-35-16,-123 35 16,105-52-16,-18-1 15,-123 36-15,124-36 16,-142 0-16,124-35 16,-141 0-16,158 0 15,-17-18-15,-141-17 16,159 0-16,-160-53 15,160 52-15,-1-17 16,-17 1-16,18-1 16,17 17-16,-106-34 0,124 35 15,-71-36-15,89 36 16,-1-18 0,18 18-16,18-1 0,-53-70 15,53 53-15,-36-35 16,36 35-16,0-17 15,17 35-15,0-18 16,1 35-16,34 36 47,1 17-47,-18-17 16</inkml:trace>
  <inkml:trace contextRef="#ctx0" brushRef="#br0">6650 12294 0,'0'0'16,"-18"-17"-16,18-1 0,0 0 15,0-17-15,18-18 0,17-70 16,-17 70-16,35-88 15,-18 105 1,-17-16-16,17-1 16,-17 35-16,17 18 0,-18 0 15,54 35-15,-36 1 16,18-1-16,-18 18 0,18-18 16,-17 0-16,52 1 15,-53-19-15,-17-17 16,-1 0-16</inkml:trace>
  <inkml:trace contextRef="#ctx0" brushRef="#br0">6703 11518 0,'0'0'15,"0"-17"17,0-36-32,0 17 15,-18-52-15,1 18 16,-19-89-1,19 71-15,-19-1 0,1-16 16,-18-125-16,35 89 16,-17 18-16,18-18 0,-1 0 15,18-142-15,0 142 16,18 18-16,70-124 16,-35 123-16,88-140 15,-53 140-15,124-158 16,-89 141-16,-17 17 15,141-140-15,-124 158 16,89-88 0,-106 123-16,53-17 15,-89 53-15,71 0 16,-88 17-16,18 18 0,-18 0 16,53 0-16,-71-18 15,53 18-15,-53 0 16,1 0-16,-19 0 15,36-17-15,-18 17 16,-17-18-16</inkml:trace>
  <inkml:trace contextRef="#ctx0" brushRef="#br0">8555 7161 0,'0'0'16,"18"-17"-16,34-1 0,-16 0 16,70 18-1,-54-17-15,72 34 16,-54-17-16,54 18 16,-71 0-16,-18-18 15,-17 17-15,-18 1 0,0 17 16,-35 1-16,-54 34 15,36-35-15,0 1 16,-35 52-16,18 18 16,34-71-16,19 18 15</inkml:trace>
  <inkml:trace contextRef="#ctx0" brushRef="#br0">988 3969 0,'17'0'15,"1"17"1,0-17-16,-1 0 16,1 0-16,0 18 15,-1-18-15,36 0 16,-35 0-16,17 0 16,0 0-16,-17-18 15,17 18-15,-17 0 0,52 0 16,-17 0-16,36-17 15,-36 17-15,-1 0 16,1-18-16,71 18 16,-54-18-16,71 18 15,-52 0-15,-19-17 0,1 17 16,105-18 0,1 18-16,-89-17 15,0 17-15,0 0 0,106-18 16,-106 18-16,106 0 15,-88 0-15,0 0 16,88 0 0,-106 0-16,106 0 15,-105 0-15,87 18 16,18-1-16,-106-17 16,106 18-1,-88-18-15,-18 0 0,106 17 16,-88-17-16,-18 0 15,106 0-15,-88 0 16,0 0-16,88 0 16,-106 0-16,18 0 0,0 0 15,-18 0-15,18 0 0,106 0 16,-107 0 0,125-17-16,-125 17 15,19-18-15,-18 18 0,0 0 16,17-17-16,-17 17 0,123-18 15,-123 18-15,18 0 16,-19 0 0,19 0-16,-1 0 0,124-18 15,-106 18-15,106-17 16,-106 17-16,124-18 16,-142 0-16,19 18 15,-1-17-15,0 17 0,141-18 16,-123 18-16,141-18 15,-142 18-15,1-17 16,0 17-16,176-18 16,-176 1-16,105-1 15,-123 18-15,-35 0 16,18 0-16,35 0 16,-107 0-16</inkml:trace>
  <inkml:trace contextRef="#ctx0" brushRef="#br0">3651 15187 0,'0'18'16,"18"-1"-16,0 19 0,-1 17 16,1 17-16,-1 1 15,19-1-15,-1 89 16,0-88-16,1 70 16,-19-71-16,36 1 15,-35-36-15,17-17 16,-17-1-16,17-34 15,-35-19-15,35-69 16,-35 52-16,0-106 16,-17 71-16,-1-106 15,0 105-15,1-52 16,17 106 0,-18-18-16,36 53 31,17 53-31,0-18 15</inkml:trace>
  <inkml:trace contextRef="#ctx0" brushRef="#br0">4427 15681 0,'0'0'0,"18"71"0,0-36 15,-18 0-15,35 36 16,-17-54-16,17 1 16,-18-18-16,-17-18 15,0-17-15,0 0 16</inkml:trace>
  <inkml:trace contextRef="#ctx0" brushRef="#br0">4445 15469 0,'0'0'0,"18"0"0,-1 0 0,19 18 15,-19-18-15,1 0 16</inkml:trace>
  <inkml:trace contextRef="#ctx0" brushRef="#br0">4639 15540 0,'0'0'0,"-18"18"16,1-1-16,-1 1 16,18 17-16,0-17 15,18 17-15,-1-17 0,1-1 16,35 19 0,-18-19-16,1 1 0,-19-18 15,18 17-15,-17-17 16,-18 18-1,-18-18-15,1 0 0,-1 18 0,-17-18 16,-18 17 0,18-17-16,-18 36 15,35-36-15,18 17 16</inkml:trace>
  <inkml:trace contextRef="#ctx0" brushRef="#br0">5045 15646 0,'0'0'15,"0"35"-15,0 0 0,0 1 0,0 16 16,17-16 0,1 34-16,-18-52 15,18-18-15</inkml:trace>
  <inkml:trace contextRef="#ctx0" brushRef="#br0">5027 15487 0,'0'-18'16,"18"18"-16,-1 18 15</inkml:trace>
  <inkml:trace contextRef="#ctx0" brushRef="#br0">5239 15804 0,'17'36'16,"-34"-72"-16,52 107 0,-17-71 0,-1 18 15,1-18-15,0 0 16,-1 0-16,19-18 0,-19-17 16,1-1-16,-18 19 15,0-18-15,0-18 16,-18 35-16,-17-17 16,17 17-16,-17 18 15,17 0 1,18 18-1,18-18-15,-18 17 0,53 19 16</inkml:trace>
  <inkml:trace contextRef="#ctx0" brushRef="#br0">5503 15893 0,'0'-18'15,"0"0"-15,0 1 16,0-1-16,0-17 15,18 0-15,0-36 0,-1 53 16,1-17 0,0 35-16,-1-18 0,36 18 15,-35 0-15,17 18 16,-35 0-16,18-1 16,-18 19-16,0-19 0,17 36 15,-17-18-15</inkml:trace>
  <inkml:trace contextRef="#ctx0" brushRef="#br0">6121 15928 0,'-36'53'16,"1"-18"-16,0-17 0,-18 35 15,18-53 1</inkml:trace>
  <inkml:trace contextRef="#ctx0" brushRef="#br0">7532 15169 0,'-53'-35'15,"35"18"-15,-35-1 0,-35 0 16,35 18-16,-53 18 16,53 0-1,18-1-15,0 1 0,0 17 16,17 0-16,0 36 15,36-36-15,53 36 16,-36-54-16,71 54 16,-53-53-16,-18 17 15,18-17-15,0 52 16,-36-52-16,-17 52 16,0-34-16,-35-19 0,17 18 15,-70 1-15,53-19 16,0 1-16,-36 0 15,53-18-15,1-18 0</inkml:trace>
  <inkml:trace contextRef="#ctx0" brushRef="#br0">7708 15769 0,'0'0'0,"35"53"0,1 71 15,-36-54-15,35 71 16,-35-105-16,0 16 16,0-16-16,0-19 0,0 1 15,-18-36-15,-17-35 16,0 1 0,0-37-16,17-34 15,18 70-15,35-53 16,0 71-16,54 0 15,-54 17 1,53 36-16,-70 17 16,35 18-16,-53-18 15,0 36-15,-18-54 16,-35 36-16,36-35 16,-36-1-16,17-17 15,19-17-15</inkml:trace>
  <inkml:trace contextRef="#ctx0" brushRef="#br0">8079 15875 0,'0'0'0,"17"35"15,1-17-15,17-18 16,0 0-16,-17 0 0,0-18 15,17-17 1,-35 17-16,18-17 16,-36-18-16,0 36 15,1-1-15,-1 18 0,-35-18 16,36 36-16,-19 17 16,19-17-16,17 35 15,17-18 1,1 0-16,35 1 15,-18-19-15,71-17 16,-71 0-16,53-17 16,-52 17-16,-1-36 15,-17 19-15,-18-1 16,0 0-16,-18 1 16,0 17-16,-17 0 15,17 0-15,1 0 16,-1 35-1,18-17-15,0 35 16,18-36-16,-1 1 0,1-1 16,0-17-16,17 18 0,0-18 15,36-18-15,-36 1 16,36-18-16,-54-1 16,19-34-1,-19 34-15,-17 1 0,18-18 16,-18 0-16,0-70 15,-18 52-15,1-35 16,-1 54-16,0 16 16,1 72-1,17-1-15,0 71 16,17-36-16,36 71 16,-35-88-16,17 0 0,0 0 15,1 18-15,-19-54 16,1 1-16,17 0 15,-17-18-15,-1-18 16,-17 0 0,36-17-16,-19 35 15,1-18-15,0 18 16,-1 36-16,-17-19 16,0 19-1,0-19-15,18 1 16,-18-1-16,18-17 0,-1 0 0</inkml:trace>
  <inkml:trace contextRef="#ctx0" brushRef="#br0">9260 16140 0,'-17'53'15,"-1"-53"-15</inkml:trace>
  <inkml:trace contextRef="#ctx0" brushRef="#br0">10266 15910 0,'0'71'16,"0"-142"-16,0 177 0,-18-88 15,1-18-15,-19 0 16,36-18-16,-35-52 15,17 17-15,18 0 0,0-71 16,18 54 0,-18-1-16,18 1 0,-18 17 15,17 17-15,1 1 16,0 17-16,-1 36 0,1 0 16,35 70-16,-36-17 15,1-1-15,17-17 0,-17 18 16,17-19-16,18 37 15,-35-54-15,17-17 16,-17-1-16,-1-17 0,1 0 16,17 0-16,-17-17 15,0-19-15,-1 1 0,-17-36 16,0 19-16,0-1 0,-17-53 16,-1 71-1,0-18-15,1 0 16,17 35-16</inkml:trace>
  <inkml:trace contextRef="#ctx0" brushRef="#br0">10954 15363 0,'17'0'16,"-34"0"-16,52 18 0,-35 17 0,0 18 15,0 0 1,0 35-16,0-52 16,18 52-16,-18-70 15,53 34-15,-18-34 16,18 0 0,-18-18-16,0 0 0,-17 0 15,17 0-15</inkml:trace>
  <inkml:trace contextRef="#ctx0" brushRef="#br0">11501 15610 0,'0'53'0,"0"-106"15,17 212-15,18-53 16,-17-71-16,0 1 15,-1-1-15,1-35 16,-18-18 0,-18-52-16,1 17 15,-19-53-15,36 53 16,-17-18-16,-1 1 16,18-1-16,18-52 15,-1 70-15,72 18 16,-36 35-16,-18 17 15,18 1-15,-18 17 0,0 36 16,-17-36-16,-18 36 16,-18-36-16,-17-17 15,0-1-15,0 1 0,-54 17 16,54-35-16,-18 18 16,35-18-16,36 0 15,0 0-15</inkml:trace>
  <inkml:trace contextRef="#ctx0" brushRef="#br0">12312 15893 0,'0'0'15,"-35"88"-15,17-35 0,-17-18 16,-53 36-16,35-36 15,0 0-15,-18-17 0</inkml:trace>
  <inkml:trace contextRef="#ctx0" brushRef="#br0">13264 15363 0,'0'0'15,"0"142"-15,0-72 16,-17 18-16,17 1 0,0 34 15,0-70-15,0 0 16,0-36-16,0-52 31,0-53-15,0 35-16,17-70 16,-17 52-16,0 18 0,18-17 15,-18 17-15,18-53 16,-1 53-16,1 35 0,0-17 15,-1 35 1,1 18-16,0 17 16,-1 71-16,1-36 15,-1 71-15,-17-70 16,18 70-16,0-88 16,-18 0-16,17-18 15,-17 0-15,0-17 0,18 0 16</inkml:trace>
  <inkml:trace contextRef="#ctx0" brushRef="#br0">13300 15734 0,'0'0'0,"17"0"0,1 0 15,17 0-15,-17 18 0,52-18 16</inkml:trace>
  <inkml:trace contextRef="#ctx0" brushRef="#br0">13688 15787 0,'-35'35'16,"17"0"-16,0 18 15,18-17-15,0 34 16,18-52-16,0-18 0,-18 17 16,35-17-1,0-17-15,-17-1 0,-1-17 16,19 0-16,-19-1 0,1-70 16,0 54-16,-18-90 15,0 90-15,-18-107 16,0 88-16,1 18 15,-19-17 1,19 52-16,-1 18 16,0 18-16,18 70 15,0-18-15,18-17 0,0 18 16,-1 0-16,19-19 0,-19 19 16,54 35-1,-36-71-15,0 0 0,1 1 16,17 17-16</inkml:trace>
  <inkml:trace contextRef="#ctx0" brushRef="#br0">14288 15928 0,'0'0'15,"-18"70"-15,0-34 0,1-1 0,-54 36 16,36-36-16,-1 0 15</inkml:trace>
  <inkml:trace contextRef="#ctx0" brushRef="#br0">15258 15240 0,'-71'-18'0,"36"18"16,0 0-16,-1 0 0,-17 18 16,36 17-16,-1 18 15,18-18 1,0 1-16,18-1 0,-1 0 15,19 18-15,52 0 16,-53-18-16,36 18 16,-54-17-16,19 17 15,-36-18-15,0-18 0,-18 1 16,-17 17 0,-1-35-16,1 18 0,-18-18 15,36 0-15,-19-18 16,36 1-1</inkml:trace>
  <inkml:trace contextRef="#ctx0" brushRef="#br0">15399 15787 0,'35'0'15,"-17"0"-15,17-18 0,36-17 16,-19-18 0,-34 35-16,-18 1 15,18-1-15,-18 0 0,0 1 16,0-1-16,-36 18 16,1 0-16,-18 35 15,18-17-15,0 17 16,17-17-16,18 53 15,0-54-15,18 18 16,35 1 0,35-19-16,-53-17 15,0-17-15,54-1 16,-37 0-16,-34 1 16,0-1-16,-18 1 15,-18 17 1,0 0-1,18 17-15,-17 18 16,-1 1-16,18-19 16,18 1-1,-1-18-15,1 18 16,0-18-16,-1-18 0,1 18 16,17-18-16,-17-17 15,0 35-15,-18-53 16,0 36-16,0-1 0,-18 18 15,0 0 1,18 18-16,0-1 16,0 18-1,36-17-15,-1 0 16,-18-1-16,1-17 0,0 0 16,-1 0-16,1 0 15,-18-17 16,18 17 1,-18-18-17,17 18-15,19-18 16,-19 1-16,1-18 0,0 17 16,17-53-16,0-17 15,-35 35-15,0 0 16,0-53-16,0 54 15,-18-1-15,18 17 0,-17 1 16,17 17-16,0 1 16,0 34-16,0 19 15,0-1-15,17 71 16,1-53-16,0 17 0,-1-17 16,1 0-16,0-18 15,-1 18-15,1 18 16,0-53-16,-18 17 15,17-35-15,-17 17 0,18-17 32,-1 0-32,1-17 15,0 17 1,-1 0-16,1 0 16,-18 17-1,0 1-15,0 0 16,0-1-16,0 1 0,0 0 15</inkml:trace>
  <inkml:trace contextRef="#ctx0" brushRef="#br0">16792 15928 0,'-17'18'0,"34"-36"0,-52 71 0,-36-18 16,36-17-16,-18-1 15</inkml:trace>
  <inkml:trace contextRef="#ctx0" brushRef="#br0">17498 15346 0,'0'0'15,"17"123"-15,-17-52 0,18 35 16,-18-53 0,0-18-16,0-17 15,0-36 1,-35-53-1,35 1-15,-18 17 0,18-71 16,0 71-16,0-17 16,18-1-16,-1 18 0,36-17 15,-17 35-15,34 35 16,-35 0-16,-17 17 16,0 1-16,-18 17 0,17 36 15,-34-36 1,-1 0-16,0 1 0,1-1 15,-18 0-15,17-17 0,-17 17 16,17-17-16,0-1 16,18 1-16,18 35 15,0-35 1,-1-1-16,1 1 0,0 17 16,-1-17-16,18 17 15,-17-17-15,0-1 0,-1 1 16</inkml:trace>
  <inkml:trace contextRef="#ctx0" brushRef="#br0">17886 15734 0,'35'-35'15,"-70"70"-15,105-88 0,-52 18 0,35-18 16,-35 35-16,-18-17 15,0 17-15,0 1 16,-18 17-16,-17 17 16,17-17-16,0 36 15,1-19-15,17 18 0,-18 1 16,18 17-16,18-18 16,17 0-1,0-17-15,36-18 16,-36 0-16,-17 0 15,35-18-15,-36 1 0,1-19 16,-18 19 0,18-1-16,-18 0 0,0 1 15,-18-1-15,0 18 16,18 18-16,0-1 16,0 19-16,18 17 15,0-36-15,17 36 16,0-35-1,18-1-15,-35-17 16,17 0-16,-17 0 16,-18-17-16,17 17 15,-17-18 1,0 0-16,-17 18 16,34 0-1,-17 18-15,18-18 16,0 0-1,-18 18-15,17-18 0,1 0 16,-1-18-16,-17 0 16,0 1-16,0-36 15,-17 35-15,-1 1 16,18-1-16,-17 0 16</inkml:trace>
  <inkml:trace contextRef="#ctx0" brushRef="#br0">18715 15787 0,'0'0'0,"-18"0"0,18-18 31,36-17-16,-36 0-15,17 17 0,-17 0 16,18 1-16,-18-19 16,0 54-1,17 0 1,-17-1-16,18 1 16,0 17-1,-1-17-15,-17 0 0,18-18 16,0 17-16,-18-34 15,0-1 1,0 0-16,0-17 16,17 35-16,1-18 15,0 36 1,-1-18 0,-17 18-16,18-18 0,17 35 15,-17-35-15,-1 0 16,1 18-16,0-18 0,-1 0 15,-17 17-15,18-17 16,0 0 31,-1 0-31,1 0-1,-1-17 1,19-1-16,-19-17 15,1-18-15,0 17 16,-18-16-16,17-37 16,-17 54-16,0-36 15,-17-52 1,-1 88-16,0 35 16,1 17-16,-1 54 15,18-18-15,0-18 16,0 18-16,18 0 15,-1-18-15,1 1 0,17-1 16,18 18-16,-17-36 16,-19-17-16,18 18 15,-17-18-15,0 0 0,-18-18 16,-18 1 0,0 17-1,1 0 1,17 17-16</inkml:trace>
  <inkml:trace contextRef="#ctx0" brushRef="#br0">19173 15540 0,'53'0'0,"-17"0"16,-1-18-16,36 18 15,-36 0-15,18 0 16,-36 0-16</inkml:trace>
  <inkml:trace contextRef="#ctx0" brushRef="#br0">19685 15593 0,'0'53'16,"0"-106"-16,0 123 0,18-34 16,-18-19-16,35 1 15,-17-18-15</inkml:trace>
  <inkml:trace contextRef="#ctx0" brushRef="#br0">19756 15028 0,'0'0'0,"0"36"16,0 34-16,-18 1 16,18-18-16,0 17 0,18 36 15,-1-53-15,1 0 16,-18-18-16,17 0 0,1 18 15,-18-35-15,0 0 16</inkml:trace>
  <inkml:trace contextRef="#ctx0" brushRef="#br0">19667 15522 0,'18'-17'16,"0"-1"-16,52 0 15,-35 18-15,36-17 16,-53 17-16,17 0 16,-17 0-16,17 17 15,-17-17-15,-18 36 16,0-19 0,0 19-16,0-19 15,0 1 1,17-18-16,-17 17 15,18-17-15,-1 0 16</inkml:trace>
  <inkml:trace contextRef="#ctx0" brushRef="#br0">20073 15434 0,'18'0'0</inkml:trace>
  <inkml:trace contextRef="#ctx0" brushRef="#br0">20214 15558 0,'0'0'15,"0"17"-15,0 1 0,18-18 16,-18 17-16,17-17 16,1 0-16,0 0 15,-18-17 17,0-1-32,0 1 15,0-1-15,17 18 16,1 0-1,0 18-15,17-18 16,-17 0-16,-1 17 16,1-17-16,-18 18 0,17-18 15</inkml:trace>
  <inkml:trace contextRef="#ctx0" brushRef="#br0">20602 15646 0,'0'0'16,"36"-18"-16,-36 0 16</inkml:trace>
  <inkml:trace contextRef="#ctx0" brushRef="#br0">13035 16298 0,'0'0'0,"0"-17"0,-17 17 0,17-18 16,-18 18 0,0 0-16,1 0 31,34 0 0,1 0-31,35 0 16,35 18-16,18-18 15,-36 0-15,71 0 16,-70-18-16,0 18 16,-18 0-16,17 0 0,18 0 15,-52-18 1,-19 18-16,1 0 0,-1 0 15,-17-17-15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4T22:21:2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5027 5062 0,'-18'-35'16,"1"-18"-1,-18 18-15,17-18 16,-35 18 0,35 35-16,-17 0 15,35 35-15,-18-17 16,18 17-16,-17 18 16,17 70-16,17-35 15,1 54-15,0-54 16,17 53-16,-17-88 15,17 35-15,-35-53 16,18 18 0,-18-35-16,-36-18 15</inkml:trace>
  <inkml:trace contextRef="#ctx0" brushRef="#br0">4727 5556 0,'71'18'16,"-1"-18"-1,-34-18-15,34 18 16,-52 0-16,-1-17 0,1 17 16</inkml:trace>
  <inkml:trace contextRef="#ctx0" brushRef="#br0">5327 4992 0,'-18'-18'16,"1"18"-16,-1 0 0,0 18 15,1 17 1,17 0-16,0 54 16,-18-19-16,36 54 15,-18-54 1,17-17-16,1 35 0,0-52 15,17-1-15,18 0 16,-35-35-16,17 0 16,-18 0-16</inkml:trace>
  <inkml:trace contextRef="#ctx0" brushRef="#br0">5627 5380 0,'-35'0'0,"-1"0"16,19 18-16,-1 34 15,0-16-15,18 17 16,18-18 0,0 0-16,17-17 15,18-1-15,-36-17 16,36-35-16,-35 18 15,0-19 1,-1 1-16,-17-18 16,-17 35-16,17 1 15,-18 17-15,18 17 16,18 19 0,-18-19-16,35 19 15,-17-19 1,-1 1-16,1 0 0,35-18 15,-36 17-15,1-17 16</inkml:trace>
  <inkml:trace contextRef="#ctx0" brushRef="#br0">5838 4851 0,'71'70'15,"-36"-17"1,1 0-16,17 71 0,-1-19 16,-34 19-1,0-71-15,-18 53 16,-18-71-16,0 18 15,1-36-15,-1 19 16,1-36-16,-1 0 16</inkml:trace>
  <inkml:trace contextRef="#ctx0" brushRef="#br0">6809 5274 0,'17'0'16,"36"0"-16,-35 0 15,52 0-15,-34 0 16,-1 0-16,-17 0 0,34 18 15</inkml:trace>
  <inkml:trace contextRef="#ctx0" brushRef="#br0">6879 5486 0,'53'17'16,"18"-17"-1,-1 0-15,-35 0 16,1 0-16</inkml:trace>
  <inkml:trace contextRef="#ctx0" brushRef="#br0">7849 5239 0,'-17'-36'0,"-36"36"16,-18 0 0,1 36-1,-19 34 1,72-52-16,17 17 0,0 1 15,0-1-15,17 0 0,1-17 16,35 17-16,-18-17 16,1-18-16,-1 0 0,35-18 15,-17-17 1,-35-1-16,0 19 16,-18-36-16,0 0 15,-18 35-15,18 1 16,-18 17-16,1-18 15,17 36-15,0-1 16,0 19-16,0-1 0,0 0 0,35 36 16,0-36-1,18 0-15,-18-17 16,-17-18-16,17 0 0,-17 0 16,0 0-16</inkml:trace>
  <inkml:trace contextRef="#ctx0" brushRef="#br0">8061 4798 0,'18'0'16,"-1"-18"-16,36 1 16,-18 17-1,36 0-15,-53 0 16,17 0-16,-17 0 16,-18 35-16,-18 0 15,-35 18 1,18-35-16,-1 35 15,19-36-15,34 18 16,1-17-16,17-18 16,18 18-16,-17-18 15,-1 0-15,0 0 16,-17 0-16,-1 0 16</inkml:trace>
  <inkml:trace contextRef="#ctx0" brushRef="#br0">13670 4586 0,'0'-53'16,"-17"18"-1,-1 17-15,-35 1 16,18 17-16,-1 17 0,1-17 15,0 36-15,-36 16 16,54-16-16,-1-1 0,18 36 16,0-36-16,0-17 15,53-1-15,-18-17 16,36 0-16,-36-17 16,0-36-1,-17 17-15,0-17 16,-1 0-16,-17-17 15,-17 17-15,-1 0 0,-17-88 16,-18 18 0,17 70-16,19 17 0,-36 1 15,18 35 1,35 18-16,-18 17 16,0 71-1,36-36-15,17 54 0,1-71 16,-1 0-16,53 35 15,-35-71-15,35 36 16,-35-35 0,-35 0-16,17-1 0,-17 1 15,-18 0-15,-18-1 16,0-17 0</inkml:trace>
  <inkml:trace contextRef="#ctx0" brushRef="#br0">12823 5115 0,'18'18'16,"0"-18"-16,70 18 16,-17-1-16,-1-17 15,36 0-15,106 0 16,-89-17-16,106-19 16,-70 19-1,-88-1-15,-18 18 0,17-18 16,-52 18-16,-1 0 15,-34 0-15</inkml:trace>
  <inkml:trace contextRef="#ctx0" brushRef="#br0">13406 5627 0,'-36'-18'15,"1"18"1,0 0-16,-1 0 16,1 35-1,18 18 1,17-17-16,0-1 0,0-17 15,0 17-15,17-18 0,1 1 0,35-18 16,-36 0 0,19 0-16,-19-18 0,19-17 15,-19 0-15,1-18 16,-18 18-16,0-36 16,-18 36-16,-17-36 15,17 36-15,1 0 16,-1 17-1,0 1 1,18 34-16,18 18 16,0 36-1,-1-36-15,36 53 0,-35-70 16,17 17 0,-17-17-16,17 0 0,18 17 15,-35-17-15,17-1 16</inkml:trace>
  <inkml:trace contextRef="#ctx0" brushRef="#br0">13847 5574 0,'-18'0'15,"0"-18"-15,1 18 16,-1 0-16,0 18 16,1 17-1,-1-17-15,18 35 0,0-36 16,18 1 0,-18 0-16,35-18 15,-17 0-15,-1 0 16,1 0-16,0-18 15,-18 0-15,0 1 16,17 17-16,-17-18 16,0 0-16,-17 18 15,34 18 1,-17 0-16,18-1 16,17 1-1,0 0-15,-17-1 0,0-17 16</inkml:trace>
  <inkml:trace contextRef="#ctx0" brushRef="#br0">14781 4692 0,'0'-35'0,"0"-18"16,0 35 0,-17 0-16,-1-17 15,-17 18-15,0 17 16,-1 17-16,1 54 16,17-36-16,1 36 15,17-18-15,0-1 16,0 19-16,17-18 15,36 53-15,-17-53 0,-19-18 16,36 18-16,-53-36 16,18 1-1,-36-18-15</inkml:trace>
  <inkml:trace contextRef="#ctx0" brushRef="#br0">14552 5080 0,'35'0'15,"36"0"1,-18 0-16,35 0 16,-53 0-16,36 0 15,-36 0-15,-17 0 16</inkml:trace>
  <inkml:trace contextRef="#ctx0" brushRef="#br0">15046 4657 0,'-18'17'16,"1"1"0,17 17-16,0 1 0,0-1 15,0 71 1,0-36-16,0-17 0,17-18 0,36 54 15,-35-72 1,17 18-16,0-17 0,-17-18 0,35 0 16</inkml:trace>
  <inkml:trace contextRef="#ctx0" brushRef="#br0">15328 5027 0,'-35'-18'15,"17"36"-15,-17 0 16,17-1-16,1 1 16,17 0-16,0-1 15,0 1-15,0 0 0,17-1 0,36-17 16,-35 0 0,35 0-16,-36 0 15,1-17-15,0 17 16,-18-36-16,0 54 47,0 0-32,17-18-15,1 17 0,0-17 16,-1 0-16,19 0 16,-19 0-16</inkml:trace>
  <inkml:trace contextRef="#ctx0" brushRef="#br0">15487 4639 0,'53'53'15,"17"35"1,-17 0-16,-35-52 15,17 52-15,-35-53 0,0 0 16,-17 36 0,17-36-16,-18 0 15,18-17-15</inkml:trace>
  <inkml:trace contextRef="#ctx0" brushRef="#br0">16051 4939 0,'0'0'0,"36"0"0,17 0 15,-18-18-15,-17 18 0,-1 0 16,1 0-16</inkml:trace>
  <inkml:trace contextRef="#ctx0" brushRef="#br0">16051 5098 0,'36'0'0,"17"17"15,-36-17-15,19-17 16,-1 17-16,-18-18 0</inkml:trace>
  <inkml:trace contextRef="#ctx0" brushRef="#br0">16828 4639 0,'-18'0'15,"36"0"-15,17 0 16,0 0 0,18 18-16,18-1 0,34 1 15,-52 0-15,-35-1 16,17 1-16,-17 17 15,-18-17-15,-53 35 16,18-18-16,-1 0 16,1 1-16,0-19 0,17 18 0,-17 1 15,35-19 1,18 19-16,-1-36 16,36 17-16,-18 1 15,36-18 1,-36 0-16</inkml:trace>
  <inkml:trace contextRef="#ctx0" brushRef="#br0">17780 4886 0,'0'-18'16,"-35"18"-16,-18 18 15,0 17 1,35-17-16,1 17 0,-1 18 16,36-35-1,17 17-15,-17-17 16,17-18-16,0 0 16,-17 0-16,17-18 0,-17 18 15,17-18-15,-35 1 0,18-1 0,-18-17 16,0 17-1,0 1-15,0-19 0,0 19 16,-18-1-16,18 0 16,0 36-1,0 17 1,0 1-16,18-19 0,34 36 16,-34-18-16,53 1 15,-18-36-15,0 17 16,-36-17-16,18 0 15</inkml:trace>
  <inkml:trace contextRef="#ctx0" brushRef="#br0">23865 3828 0,'-52'-36'15,"34"36"-15,-17-17 16,-36 34-16,36 1 16,-1 0-16,1 17 0,18 0 15,-19 0-15,19 36 16,17-36-16,17 36 16,1-53-16,35-1 15,0 1-15,17-36 16,-34 18-16,-1-17 15,-17-19-15,-1 19 0,-17-36 16,0 35 0,0-17-16,-17 17 15,-1 18-15,0 0 16,18 53-16,0-18 16,18 54-16,17-54 15,36 35 1,-18-52-16,35 17 15,-53-17-15,18-18 16</inkml:trace>
  <inkml:trace contextRef="#ctx0" brushRef="#br0">24606 3881 0,'18'-18'16,"0"18"-1,17-18 1,18 18-16,-18 0 16,18-17-16,-18 17 15,0 17 1</inkml:trace>
  <inkml:trace contextRef="#ctx0" brushRef="#br0">24642 3986 0,'17'18'16,"1"-18"-16,35 0 15,-18 0-15,36-18 16,-54 18-16,36 0 16,-35 0-16</inkml:trace>
  <inkml:trace contextRef="#ctx0" brushRef="#br0">25083 3651 0,'52'0'0,"-34"0"16,17 0-16,54 36 15,-37-19-15,19 18 16,-53 1-16,-1-19 15,-17 19-15,0 34 16,-35 1 0,0-18-16,-18 0 0,18-36 15,17 19-15,36-19 16,34 1 0,-16-18-16,17 17 15,35-17-15,-35 18 16,-18-18-16,0 0 0,1 18 15</inkml:trace>
  <inkml:trace contextRef="#ctx0" brushRef="#br0">28893 3775 0,'0'-36'0,"0"-16"15,-18 16-15,0 1 16,1 17-16,-36 1 16,35 34-16,0 1 15,1 17-15,-1 18 0,18 53 16,0-53-1,53 70-15,-35-70 16,35 18-16,-36-36 16,1 18-16,-18-35 15,-35-1 1,17-17-16,-35-17 16,35-1-16,-35 0 15,36 1-15,17-1 16,17 18-16,1-17 15,17 17-15,1-18 0,17 0 16,0 18-16,70-35 16,-88 35-16,18-18 15,-35 18-15</inkml:trace>
  <inkml:trace contextRef="#ctx0" brushRef="#br0">29245 3581 0,'-35'53'16,"35"0"-1,0 35-15,0-35 16,35 0-16,1 35 16,-1-35-16,0-18 0,18 18 15,-35-35-15,17-1 16,-17 1-16</inkml:trace>
  <inkml:trace contextRef="#ctx0" brushRef="#br0">29616 3916 0,'-36'0'0,"1"17"16,18 1-16,-19 35 15,36 18 1,0-54-16,18 36 15,0-35-15,34 17 16,-16-35-16,-1 0 16,-17-18-16,-1-17 15,-17 18-15,0-36 16,0 35-16,0-17 16,0 52 15,0 19-16,18-19-15,0 36 16,-1-35-16,1-1 16,17 19-1,-17-36-15,-1-36 16</inkml:trace>
  <inkml:trace contextRef="#ctx0" brushRef="#br0">29863 3616 0,'35'88'16,"18"0"0,-18 18-16,-17-53 0,-18 35 15,0 1 1,-18-37-1,0-16 1,1-36-16</inkml:trace>
  <inkml:trace contextRef="#ctx0" brushRef="#br0">30321 3898 0,'88'0'0,"-35"0"16</inkml:trace>
  <inkml:trace contextRef="#ctx0" brushRef="#br0">30321 4075 0,'53'0'16,"-35"-18"-16,70 18 16,0-35-1,-53 17-15</inkml:trace>
  <inkml:trace contextRef="#ctx0" brushRef="#br0">30762 3863 0,'-17'35'16,"34"18"-1,19-18 1,-1 1-16,-18-36 0,19 17 0,34 1 16,-34-18-1,-19 0-15,1 0 0,17 0 16,-35-18-16,0 1 15</inkml:trace>
  <inkml:trace contextRef="#ctx0" brushRef="#br0">30974 3951 0,'0'71'15,"18"-36"-15,-18 18 16,0-18-16,17 0 16,-17-17-16,0 0 0,0 17 15,0-17-15</inkml:trace>
  <inkml:trace contextRef="#ctx0" brushRef="#br0">23865 5239 0,'-17'-36'15,"-1"19"1,-17-1 0,0 18-16,-1 18 15,19-1-15,-19 1 0,1 17 0,0 1 16,17-1-16,18 36 16,0-36-16,18-18 0,-1 19 15,72-19 1,-54-17-16,0 0 0,1-17 15,16-1-15,-34-17 16,0 17-16,-18-17 0,0 17 16,0 1-16,0-1 0,-18-17 15,0 35-15,18 35 32,0 18-17,18-18-15,17 0 0,18 18 16,-17-17-1,-1-19-15,0 1 0,0-18 0,18 0 16</inkml:trace>
  <inkml:trace contextRef="#ctx0" brushRef="#br0">24289 5203 0,'17'0'15,"19"0"-15,34 0 16,-34 0-16,-1 0 16,0 0-16,18 18 15,-35-18-15,-1 0 0</inkml:trace>
  <inkml:trace contextRef="#ctx0" brushRef="#br0">24377 5398 0,'35'17'16,"1"-17"-16,34 0 16,-35 0-1,1 0-15,-1-17 0</inkml:trace>
  <inkml:trace contextRef="#ctx0" brushRef="#br0">24800 5098 0,'18'0'16,"52"0"-16,-34 0 15,34 17 1,-34 1-16,-19 0 16,-17-1-16,0 36 15,-17-18-15,-19 36 16,19-53-16,-1 35 16,0-18-16,18 0 15,18-35-15,0 35 16,-1-35-16,1 0 15,17 0-15,-17-17 0,0 17 16,-1-18-16,1 18 16</inkml:trace>
  <inkml:trace contextRef="#ctx0" brushRef="#br0">25277 5327 0,'17'-18'16,"1"18"-16,-1-17 16,1 17-16,17 0 15</inkml:trace>
  <inkml:trace contextRef="#ctx0" brushRef="#br0">25506 5221 0,'-18'35'16,"1"-17"-16,17 35 16,17-35-16,1 35 15,-1-36 1,1 1-16,17-1 0,-17 1 15,0-18 1,-1 0-16,1 0 0,0-18 16,-18 1-16,0-1 0,0-35 15,0 36-15,0-19 16,-18 19-16,18-19 16,-18 19-16,18-1 15,-17 18-15</inkml:trace>
  <inkml:trace contextRef="#ctx0" brushRef="#br0">25912 5274 0,'-18'0'16,"0"18"-16,-17-1 16,35 1-16,0 17 15,0-17-15,18 0 0,-1 17 0,36 0 16,-35-35-16,35 0 16,-36 0-1,19-18-15,-19 1 16,-17-1-16,0-52 15,-53 34 1,36 1-16,-36 17 16,35 1-16,1 17 0,-1 17 15,18 1 1</inkml:trace>
  <inkml:trace contextRef="#ctx0" brushRef="#br0">26211 5168 0,'0'0'0,"0"18"0,0 35 16,0-18-16,18 36 15,0-36-15,-1 18 16,-17-18-16,18 0 16,-18-17-16</inkml:trace>
  <inkml:trace contextRef="#ctx0" brushRef="#br0">28646 5009 0,'-18'-52'16,"0"52"-16,18-18 0,-17 18 16,-1 0-1,18 18-15,-18 17 0,18 0 16,0 71-16,18-53 15,-18 17-15,0-17 0,18 0 16,-18 53-16,0-53 16,0-35-16,-18 17 15,18-17-15,-35-1 16,17-17-16,-17-17 0,17-1 16,1 0-16,-19-17 15,36 17-15,0 1 0,0-1 16,36 18-1,-1-18-15,0 18 0,0 0 16,54-17-16,-37 17 16,-16 0-16,34-18 15</inkml:trace>
  <inkml:trace contextRef="#ctx0" brushRef="#br0">28910 5098 0,'-17'70'0,"-1"1"16,18 17-1,0-35-15,18 17 16,-1-34-16,1-1 0,17-17 15</inkml:trace>
  <inkml:trace contextRef="#ctx0" brushRef="#br0">29122 5345 0,'-35'0'16,"17"0"-16,0 17 15,18 1 1,0 0-16,0-1 16,18 1-16,0-1 15,-18 1-15,17-18 16,1 0-16,-1 0 16,-17-18-16,0 1 15,18 17-15,-18 17 31,18 1-15,-18 0-16,17-18 0,1 17 16,0 1-16,35-18 15,-36 0 1,1 0-16,-1-18 16,-17 1-16</inkml:trace>
  <inkml:trace contextRef="#ctx0" brushRef="#br0">29333 5045 0,'36'35'16,"17"0"-16,0 1 16,-18-1-16,18 35 15,-36-34-15,-17 52 16,0-53-16,-35 36 15,18-36 1,-1 0-16,0-35 16</inkml:trace>
  <inkml:trace contextRef="#ctx0" brushRef="#br0">29827 5274 0,'0'18'16,"18"-18"-16,-18 17 0,18-17 15,-18-17 1,17-1-1,-17 0-15,18 1 0,-18-19 16,18 36-16,-1-17 16,1 34-1,-18 1 1,17 0-16,-17-1 16,18-17-1,0 0 1,-18-17-1,17-1 1,1 18 0,-18-18-16,18 18 15,-18 18 1</inkml:trace>
  <inkml:trace contextRef="#ctx0" brushRef="#br0">29827 5521 0,'18'0'15,"0"-18"1,-18 1-16,17-1 16,1 0-16,0 18 15,-1-17-15,1 17 16,-1 0-16,1 0 15,0 17-15,-18 1 16,0 0 0,17-1-1,1-17-15,0 0 16,-1 0 0,1-17-16,0 17 15,-18-18-15,0 0 16,17 1-1,-17-1-15,0 1 16</inkml:trace>
  <inkml:trace contextRef="#ctx0" brushRef="#br0">30586 5062 0,'-35'18'16,"17"0"-16,0-1 16,18 36-16,-17-35 15,34 35-15,1-18 16,17 0 0,0-35-16,36 18 15,-36-18-15,18 0 16,-17 0-16,-19-35 15,1 17-15,-18 0 16</inkml:trace>
  <inkml:trace contextRef="#ctx0" brushRef="#br0">30727 5327 0,'18'71'15,"-1"-19"1,19 1-16,-19-17 16,1-36-1,-1 0-15</inkml:trace>
  <inkml:trace contextRef="#ctx0" brushRef="#br0">31009 5398 0,'18'0'0,"-1"0"16,1 0 0</inkml:trace>
  <inkml:trace contextRef="#ctx0" brushRef="#br0">31274 5309 0,'-18'18'15,"18"35"-15,0-18 16,18 18-16,-1-35 15,1-1-15,0 1 0,35 0 16,0-18 0,-36 0-16,18-18 15,-17-17-15,-18-1 16,0 19-16,-35-36 16,17 35-16,-17-17 15,17 17-15,1 18 16,-1 0-1,18 18-15</inkml:trace>
  <inkml:trace contextRef="#ctx0" brushRef="#br0">31679 5380 0,'-17'18'31,"17"-1"-15,0 1-16,17 35 15,1-36-15,0 1 0,-1 0 16,1-18-16,35 17 16,-35-17-16,-1 0 0,-17-17 15,18-1 1,-18 0-16,0 1 0,0-19 15,-35 1-15,-1 0 16,-17 0-16,18 35 16,-18 0-16,36 0 15,-1 17 1,18 1-16,18-18 16</inkml:trace>
  <inkml:trace contextRef="#ctx0" brushRef="#br0">31962 5327 0,'17'0'16,"-34"0"15,-1 18-31,18-1 0,0 19 16,18-19-16,-1-17 15,19 35-15,-19-35 16,-17 18-16,36-18 16,-19 0-16,1 0 0,-1-18 15,1 18 1,0-17-16,-18-1 16</inkml:trace>
  <inkml:trace contextRef="#ctx0" brushRef="#br0">32138 5433 0,'0'53'16,"0"0"-1,18-36-15,-1 19 16,-17-19-16,18 1 0,-18-1 15,0 1-15,-18-18 16</inkml:trace>
  <inkml:trace contextRef="#ctx0" brushRef="#br0">30692 5186 0,'0'-18'15,"0"1"1,17 17-16,-17 17 31,0 18-15,-17-17-16,17 17 15,0-17-15,0 35 16,17-35-16,-17 17 16,0-17-16,18-1 15</inkml:trace>
  <inkml:trace contextRef="#ctx0" brushRef="#br0">16845 5468 0,'-17'0'16,"17"-18"0,17 18-1,-17 18 17,0 17-17,0 1 1,35 17-16,-17-18 15,53 0-15,-18-17 16,17-1-16,71 19 16,-53-36-16,1 17 15,-1-17-15,0 18 0,106-18 16,-88-18-16,70 1 16,-105-19-16,35 1 15,-89 17-15,19-17 16,-36 18-1,0-1 1,-18 18-16,-17-18 16</inkml:trace>
  <inkml:trace contextRef="#ctx0" brushRef="#br0">17480 5962 0,'-17'0'31,"17"18"-31,-18 17 16,18 0-16,-18 18 15,18 0 1,18-35-16,35-1 16,-18 1-16,36-18 15,-18 0-15,35 0 16,-53-18-16,36 18 15,-36-17-15,-18 17 16,-17-18-16</inkml:trace>
  <inkml:trace contextRef="#ctx0" brushRef="#br0">17727 6068 0,'0'53'0,"0"-18"16,18 53-16,-18-35 15,35 35-15,-17-52 16,-1 34 0,1-52-16</inkml:trace>
  <inkml:trace contextRef="#ctx0" brushRef="#br0">4657 8625 0,'-18'-35'0,"0"0"15,1 0 1,-1 17-16,-35-17 15,18 17-15,17 0 0,-17 18 16,0 0-16,-1 53 16,19 0-16,-1 0 15,18 124-15,18-89 0,-1 0 16,36 88 0,-17-105-16,34 35 15,-52-53-15,17 0 16,0-18-1</inkml:trace>
  <inkml:trace contextRef="#ctx0" brushRef="#br0">4304 9137 0,'53'18'16,"-18"-18"-16,53 0 15,-35 0-15,0-18 0,0 18 16,0-18-16,-18 18 0,1 0 16,-1-17-16</inkml:trace>
  <inkml:trace contextRef="#ctx0" brushRef="#br0">5080 8537 0,'-35'-17'16,"-1"52"0,1 18-1,18 0-15,17 70 16,0-52-16,0-1 0,35 54 15,0-71-15,18 53 16,-18-71-16,36 18 16,-36-36-16,0-17 15</inkml:trace>
  <inkml:trace contextRef="#ctx0" brushRef="#br0">5362 9013 0,'-35'0'16,"0"18"-1,17 0-15,0 52 16,18-52-16,0 17 16,18-17-16,0 0 0,17-1 15,0-17-15,36 0 16,-54-17-16,19 17 0,-19-18 15,1 0-15,-18-17 16,0 17-16,0-17 16,-18 17-16,1 1 15,17 34 1,17 19 0,1-19-16,35 19 15,-35-19 1,-1 1-16,18 0 0,-17-1 15,17-17 1,-17 0-16,0-35 16</inkml:trace>
  <inkml:trace contextRef="#ctx0" brushRef="#br0">5521 8449 0,'53'53'16,"-18"-18"-16,18 18 16,35 71-16,-52-71 15,52 70-15,-71-70 16,19 53-16,-36-71 16,-18 36-16,0-36 15,-17 18-15,17-36 16,1-17-1,-1 0-15</inkml:trace>
  <inkml:trace contextRef="#ctx0" brushRef="#br0">6368 8802 0,'17'0'16,"36"17"-1,-18-17-15,1 0 0,34 0 16,-34 0-16,-1 0 16,-17 0-16,-18 18 15</inkml:trace>
  <inkml:trace contextRef="#ctx0" brushRef="#br0">6403 9031 0,'35'35'16,"36"1"0,-1-36-16,-34 0 15,-1 0-15,-17 0 16</inkml:trace>
  <inkml:trace contextRef="#ctx0" brushRef="#br0">7532 8961 0,'35'-36'15,"-35"19"-15,0-1 0,0 0 0,0-17 16,0 17-16,-35-17 15,17 35-15,-35-17 16,18 34 0,-36 36-16,19 0 15,-19 53-15,53-71 16,1 18-16,17 0 0,0-18 16,35 18-16,-17-35 15,70-1-15,-35-17 16,35-17-1,-35-1-15,17-52 16,-34 52-16,-1-53 16,-17 36-16,-18-18 15,-18 18-15,0-18 16,1 35-16,-36-17 16,35 35-1,0 53-15,18-18 16,36 36-16,34-1 15,-34-34-15,-1-1 16,53 0 0,-53-17-16,18-18 0,0 18 15,-18-36-15</inkml:trace>
  <inkml:trace contextRef="#ctx0" brushRef="#br0">7814 8273 0,'18'-53'15,"17"0"1,-17 35-16,35 1 15,-1-1-15,-34 36 16,0-1-16,-18 1 0,17-1 16,-17 19-1,-17-19-15,17 1 0,-36 17 16,36-17 0,18 0-1,0-1-15,17 1 16,-17 17-16,35 0 15,-36-17-15,1 17 16,-18-17-16,-18 0 16,1-18-16,-19 17 15,1-17-15,-18 0 16,35 0-16,-17 0 16,18 0-16</inkml:trace>
  <inkml:trace contextRef="#ctx0" brushRef="#br0">13282 8414 0,'-53'0'16,"18"0"-16,-36 35 16,1 36-16,52-36 15,1 0-15,-1-17 0,36 35 16,-18-36-16,52 19 16,-34-36-16,53 0 15,-36-18 1,35-17-16,-52-1 15,17-34 1,-35 17-16,0 18 0,0-71 16,-17 53-16,-36-88 15,0 17 1,35 71-16,-35-35 16,18 71-16,17 17 0,1 17 15,17 71 1,0-35-16,53 88 15,-18-88-15,53 71 16,-53-71-16,36 53 16,-18-71-16,17 35 15,-52-52-15,35 35 16,-53-35-16,18-1 16</inkml:trace>
  <inkml:trace contextRef="#ctx0" brushRef="#br0">12418 9049 0,'-18'0'15,"53"0"1,1 0-1,17 0-15,0 0 0,35 17 16,88-17-16,-70 0 16,123 18-1,-105-18-15,-1 0 16,1 0-16,-18 0 0,70 0 16,-123 0-16,35 0 15,-53-18-15,-17 1 16</inkml:trace>
  <inkml:trace contextRef="#ctx0" brushRef="#br0">13018 9507 0,'17'-17'0,"-17"-19"15,0 19-15,0-1 16,-17 1-16,17-1 15,-36 18-15,19 0 16,-54 35 0,36 0-16,-36 36 15,54-36-15,-19 36 16,36-36-16,0 36 16,18-54-16,17 19 15,0-36-15,36 0 16,-18-18-16,18-35 15,-54 18-15,1-53 16,-1 52-16,-34-52 16,-1 53-16,-17-36 15,17 36 1,-35-18-16,36 35 16,-1 1-16,0-1 15,18 36 1,18 17-16,0 18 15,-1 0-15,1-18 16,35 36-16,-18-18 16,0-36-16,54 54 15,-54-54-15,35 19 16</inkml:trace>
  <inkml:trace contextRef="#ctx0" brushRef="#br0">13476 9490 0,'-35'-18'16,"17"36"0,1-1-16,-19 36 15,36-17 1,0-1-16,18-18 0,0-17 15,-1 18-15,1-18 0,17 0 16,0-18-16,1 18 16,-36-17-16,17-18 15,-17 17-15,0 0 16,0 36 15,0 17-31,18 18 16,0-35-16,-1-1 15,36 19-15,-18-36 16,1 0-16,-19 0 16</inkml:trace>
  <inkml:trace contextRef="#ctx0" brushRef="#br0">12876 9225 0,'-17'0'31,"17"-17"-15,0-1-16,0 0 15,-18 1 1,18-1-16,0 0 16,0 1-1,0 34 1,0 19-1,18-1-15,-18 0 0,35 36 16,-35-54-16,35 36 16,-35-17-16,18-19 15,0-17-15,-1 35 16</inkml:trace>
  <inkml:trace contextRef="#ctx0" brushRef="#br0">13511 9472 0,'18'0'31,"0"18"-15,-1-1-1,1 19-15,-18-19 0,0 1 16,18 0 0,-18-1-16</inkml:trace>
  <inkml:trace contextRef="#ctx0" brushRef="#br0">14640 8749 0,'18'-53'0,"-18"18"16,18-18-1,-54 0-15,36 35 0,-35 1 16,0 17 0,-18 0-16,35 35 15,-17 0-15,0 53 16,17-35-16,0 18 16,18-18-16,-17 70 15,34-70-15,-17 0 0,53 18 16,0-1-1,-35-35-15,-1-17 0,1 0 16,-18-36 0</inkml:trace>
  <inkml:trace contextRef="#ctx0" brushRef="#br0">14411 9102 0,'18'0'0,"-1"-18"16,36 18-1,18 0 1,-18 0-16</inkml:trace>
  <inkml:trace contextRef="#ctx0" brushRef="#br0">14852 8590 0,'0'-17'15,"-18"17"-15,1 52 16,17 1-16,0 0 0,-18 53 16,18-35-16,18 34 15,-1-52-15,36 18 16,-17-36-16,16-17 15,-34 0-15</inkml:trace>
  <inkml:trace contextRef="#ctx0" brushRef="#br0">15028 9013 0,'-17'0'16,"-19"18"-16,19 35 15,17-35-15,0-1 16,17 19-16,1-19 16,35 1-1,-35-18-15,-1 0 0,36-18 16,-35 1 0,-18-1-16,0 0 15,0 1-15,0-1 16,0 36-1,17-1 1,-17 1 0,36-18-16,-19 18 15,36-18-15,-35 0 16</inkml:trace>
  <inkml:trace contextRef="#ctx0" brushRef="#br0">15258 8467 0,'17'17'16,"54"36"-1,17 18 1,-17 52-16,-36-52 15,18 70-15,-36-35 16,-17-18 0,-35 0-16,0-70 15</inkml:trace>
  <inkml:trace contextRef="#ctx0" brushRef="#br0">16122 8802 0,'18'0'16,"17"0"0,35-18-1,-34 18-15,17-17 16,-36 17-16,1 0 0,-18 17 16</inkml:trace>
  <inkml:trace contextRef="#ctx0" brushRef="#br0">16140 9013 0,'35'18'15,"35"-18"1,19-18-16,-1 1 16,-71-1-16</inkml:trace>
  <inkml:trace contextRef="#ctx0" brushRef="#br0">16933 8449 0,'-35'-18'0,"17"1"16,36 17 15,35 0-31,-35 17 15,17 19-15,-17-19 16,-18 19-16,0-1 16,0 0-16,-18 0 15,18 1 1,0-1-16,18 0 16,-18 1-16,35 16 15,0-34-15,0 53 16,-17-54-16,17 36 15,-35-35-15,0 17 16,0-17-16,-17-1 16,-19-17-16,19 0 0,-36 0 15,18 0-15,-18 0 16,35 0-16,0-17 16,1 17-16</inkml:trace>
  <inkml:trace contextRef="#ctx0" brushRef="#br0">17745 8837 0,'0'-18'15,"-53"1"-15,0 34 16,18 1-16,-36 17 16,18 36-1,18-1 1,35 1-16,18-18 16,17-35-16,-18-18 0,19 17 15,-1-17-15,0 0 16,18-17-16,-35-1 15,17-17-15,-17-1 16,-18 1 0,0 0-16,-18-18 0,0 35 15,1-17 1,17 53 0,0 17-16,17 0 15,1-17-15,17 35 16,1-36-16,34 19 15,-52-19-15,35-17 16,-36 0-16</inkml:trace>
  <inkml:trace contextRef="#ctx0" brushRef="#br0">17851 8290 0,'35'0'0,"35"18"15,-52 0 1,17-1-16,-17 18 0,17 18 15,-17-35-15,-18 0 16,0 17-16,-18-17 16,1-18-16,-1 17 0,-17 1 15,35 0 1,35-1 0,-17-17-16,35 18 15,-36-1 1,36-17-16,-53 18 15</inkml:trace>
  <inkml:trace contextRef="#ctx0" brushRef="#br0">16775 8449 0,'0'-18'31,"0"1"16,17 17-32,19 0-15,-19 0 16,18 0-16,-17 17 16,0-17-16,35 36 15,-36-19-15,1 19 16,0-19-16,-1 36 15,-17-35-15,0 35 16,-17-36-16,17 19 16,-18-36-16,18 17 15,-18-17-15,18 18 0,-17-18 16,-1 18 0,0-18-16,1 0 0,-19 17 15,19-17-15,-1 0 16,1 0-16,-1 0 15,0 0 1,36 0 93,0 0-93,-1 0-16,1 18 16,-1-18-16,1 0 15,17 17 1,1 1-16,-19-18 0,36 18 16,-35-1-1,-1 1 1,1 0-16,-18-1 0,0 1 15,18 0-15,-18-1 16,0 1 0,17-18-16,-17 17 15,0 1-15,18 0 16,-18-1 0,-18-17-16,18 18 15,-17-18-15,-1 0 16,-35 18-1,36-18-15,-36 17 16,17-17-16,19 0 0,-19 0 16,19 18-16,-1-18 15,1 0-15,17-18 32,0 1-1,-18 17-16</inkml:trace>
  <inkml:trace contextRef="#ctx0" brushRef="#br0">15099 9049 0,'0'0'0,"18"0"15,-18-18 1,17 0 0,1 1-1,-18 34 63,17 1-62,-17 0 0,18-18-16,-18 17 0,35 1 15,-35 0-15,18-1 16,0-17-16</inkml:trace>
  <inkml:trace contextRef="#ctx0" brushRef="#br0">23618 8114 0,'0'-18'15,"0"1"-15,0-19 16,0 19-1,-17-1-15,-1 18 16,1-18-16,-1 18 16,-35 18-1,0 17-15,-17 36 16,34-36-16,1 53 16,35-17-1,18-18 1,35-18-16,-18-17 0,35-18 15,19-36 1,-72 19-16,18-1 16,-17-17-16,-18 17 0,18-17 15,-18-18-15,0 18 16,-18-18-16,0 35 16,18 1-16,0 34 31,18 71-16,0-52 1,-1-1-16,19 0 0,17 18 16,-18-35-16,18 17 15,-36-35-15,1 18 16,0-18-16</inkml:trace>
  <inkml:trace contextRef="#ctx0" brushRef="#br0">24007 8096 0,'17'0'0,"1"-17"16,17-1-16,0 18 16,36-18-16,-53 1 15,-1 17 1,1 17-16,-18 1 15</inkml:trace>
  <inkml:trace contextRef="#ctx0" brushRef="#br0">24077 8237 0,'35'0'0,"18"0"15,18 0 1,-36-17-16,18-1 15,-35 18-15</inkml:trace>
  <inkml:trace contextRef="#ctx0" brushRef="#br0">24518 7814 0,'53'0'16,"-35"0"-16,17 0 15,0 18-15,0-1 0,36 19 16,-53-19 0,-1 1-16,-17 52 15,0-17-15,-17-17 0,-19 34 16,19-35-16,-19 36 15,19-53 1,17-1-16,0 1 16,53-18-16,-18 18 15,53-18-15,-53 0 16,36 0-16,-36 0 16,1 17-16,-36 1 15,0-1 1</inkml:trace>
  <inkml:trace contextRef="#ctx0" brushRef="#br0">28981 7761 0,'-36'-35'0,"1"-18"15,-18 35 1,36 18-16,-54 0 16,18 53-1,35-18-15,-17 54 16,35-36-16,0 52 16,18-52-16,17 36 15,-17-54-15,35 35 16,-18-34-16,0-1 15,-35-17-15,18-1 16,-36-17-16,1 0 16</inkml:trace>
  <inkml:trace contextRef="#ctx0" brushRef="#br0">28575 8167 0,'18'0'15,"35"0"1,-18 0-16,53 0 15,-53 0-15,18 0 0,35 0 16,-70 0-16</inkml:trace>
  <inkml:trace contextRef="#ctx0" brushRef="#br0">29192 7743 0,'-17'18'15,"-1"35"-15,0-18 16,18 54-16,0 16 16,18-52-16,0-17 15,35 34 1,-36-35-16,19 1 0,-19-19 15,1 1-15</inkml:trace>
  <inkml:trace contextRef="#ctx0" brushRef="#br0">29457 8114 0,'0'-18'15,"-18"18"1,1 0-1,17 36 1,0-1-16,0-18 16,17 19-16,1-19 15,0-17-15,-1 18 0,1-18 16,0 0-16,-18-35 16,0 17-1,0 0 1,0 1-16,0 34 31,17 1-15,-17 0-16,35-1 15,-17-17-15,0 18 0,-1-18 16,1 0 0,-18-18-16,-18 1 15</inkml:trace>
  <inkml:trace contextRef="#ctx0" brushRef="#br0">29669 7761 0,'35'53'16,"0"18"-16,0-36 15,18 35-15,-17-34 16,-1 52-16,-17-53 15,-18 18-15,-18-18 16,-35 18-16,18-35 16,-1 0-1,19-18-15</inkml:trace>
  <inkml:trace contextRef="#ctx0" brushRef="#br0">30233 7973 0,'18'0'31,"35"0"-31,17 0 15,-52 0-15,17 17 16</inkml:trace>
  <inkml:trace contextRef="#ctx0" brushRef="#br0">30233 8149 0,'53'18'0,"-18"-18"16,36 0-16,-36 0 16,-17 0-16,-1 0 0</inkml:trace>
  <inkml:trace contextRef="#ctx0" brushRef="#br0">31256 7938 0,'0'-18'0,"0"-17"16,0-1 0,0 19-16,-18-1 15,1 0 1,-1 18-16,-17 0 0,17 0 0,-35 0 15,36 0 1,17 36 0,0-19-16,35 36 15,0-17-15,36 69 16,-36-52-16,-17 0 16,17-18-16,-17 18 0,-1 0 0,1 18 15,-18-54 1,-18 1-16,1 0 0,-54-18 15,36 0-15,0 0 16,-18-18-16,17 0 16,1 1-16,0-1 0,17-17 0,18 17 15,0-17-15,0 0 0,71-18 16,-36 35 0,71-35-16,-53 36 15,0-19-15,0 19 16,-18-19-16,18-16 15,-36 34-15,-34-35 16,-1 18-16,-52 17 16,17 0-16,-36 18 15,37 18-15,-37 17 16,54-17-16</inkml:trace>
  <inkml:trace contextRef="#ctx0" brushRef="#br0">23689 9419 0,'0'-17'16,"-18"17"-16,18-18 15,-17 0-15,-1 1 16,0 17-16,-17 0 0,18 17 16,-54 19-1,53-1-15,-35 53 16,53-53-16,-17 36 15,34-36-15,1 0 16,17-17-16,18 0 16,-17-18-16,16-18 15,-34 0-15,0-17 16,-1 17-16,1-52 16,-18 52-16,0-17 0,0 17 15,-18-17-15,1 35 16,17 18-1,0 17-15,17 36 16,1-54-16,0 18 16,35 18-16,-18-35 15,0 0-15,36-1 16,-54-17-16,19 0 16</inkml:trace>
  <inkml:trace contextRef="#ctx0" brushRef="#br0">24095 9419 0,'0'-17'16,"17"17"0,1-18-16,17 18 15,18-18-15,-35 18 16,-1 18 0,-17 0-16,-17-1 15</inkml:trace>
  <inkml:trace contextRef="#ctx0" brushRef="#br0">24112 9596 0,'36'0'15,"17"-18"1,-18 0-16,-18 18 16</inkml:trace>
  <inkml:trace contextRef="#ctx0" brushRef="#br0">24500 9243 0,'36'0'15,"34"0"-15,36 17 16,-71 1-16,54 17 16,-72 1-1,-17-1-15,-35 53 16,0-53-16,-18 18 15,35-35-15,0 0 16,18-1 0,0 1-16,18-18 15,0 17-15,-1 1 0,19-18 16,17 18-16,-36-18 16,18 0-16</inkml:trace>
  <inkml:trace contextRef="#ctx0" brushRef="#br0">25065 9507 0,'0'-17'15,"18"17"1</inkml:trace>
  <inkml:trace contextRef="#ctx0" brushRef="#br0">25294 9384 0,'0'18'32,"-17"17"-17,17 0-15,35 18 16,-18-35-16,1-18 16,35 17-16,-18-17 15,-17 0-15,0 0 16,-18-17-1,0-1-15,0 0 16,-18-17 0,0 17-16,1 1 15,-1-1-15,0-17 16,1 17 0,-1 18-16,0 0 15</inkml:trace>
  <inkml:trace contextRef="#ctx0" brushRef="#br0">25647 9384 0,'-18'-18'15,"1"18"-15,17 18 16,0 0-16,0-1 15,17 18 1,1 1-16,0-19 0,17 19 16,0-19-1,-17-17-15,35 18 0,-36-18 16,19-18-16,-36 1 16,0-19-1,0 19-15,-18-1 16,0-17-16,1 17 0,-36-17 15,35 17-15,-17 18 16,17 0-16,1 18 16</inkml:trace>
  <inkml:trace contextRef="#ctx0" brushRef="#br0">26070 9278 0,'18'0'15,"-18"18"1,18 35 0,-1 17-1,-17-52-15,35 52 16,-17-34-16,0 17 15,-1-36-15,1 36 16</inkml:trace>
  <inkml:trace contextRef="#ctx0" brushRef="#br0">28928 9260 0,'0'-35'16,"0"18"-16,0-1 16,0-35-16,0 35 15,0-35-15,-18 53 16,1-17 0,-1 17-16,0 17 0,-17 19 15,17 17-15,18 0 16,0 52-16,0-34 15,18-18-15,17 53 16,-17-53-16,0 17 16,-1-35-16,-17 18 15,-35-35 1,17-18-16</inkml:trace>
  <inkml:trace contextRef="#ctx0" brushRef="#br0">28698 9631 0,'36'0'0,"34"-18"16,-17 18-16,35 0 16,1 0-1,-54 0-15,18 0 16</inkml:trace>
  <inkml:trace contextRef="#ctx0" brushRef="#br0">29175 9155 0,'-18'17'0,"-17"54"16,17 17-1,18 0 1,0-35-16,0 0 0,18 0 15,17 35-15,-17-70 16,52 35-16,-52-53 16,17 17-16</inkml:trace>
  <inkml:trace contextRef="#ctx0" brushRef="#br0">29386 9490 0,'-35'0'15,"0"17"1,17 19-16,1 17 16,17-18-16,0-18 15,17 19-15,18-1 16,1-35-16,17 18 16,-36-18-16,1-18 15,0 18-15,-18-18 0,0-35 16,0 36-16,0-18 15,0 17-15,-18 0 16,18 36 0,18 17-1,-1-17-15,54 17 16,-54-17-16,36-1 16,-35 1-1,0-36 1</inkml:trace>
  <inkml:trace contextRef="#ctx0" brushRef="#br0">29580 9102 0,'36'35'15,"34"18"1,1 35-16,-1 0 15,-34-35-15,-1 35 16,-17 18 0,-36-71-16,-17 71 15,17-88 1,0 0-16,1-18 0</inkml:trace>
  <inkml:trace contextRef="#ctx0" brushRef="#br0">30163 9613 0,'17'0'16,"1"-17"-1,-1-1 1,-17 0-16,18-17 16,-18 17-16,0-17 0,0 17 15,18 1-15,-18-1 16,17 18-16,1 0 15,-18 18 1,18 17 0,-18-17-16,35-1 15,-35 1-15,18 0 16,-18-1 0,17-34-1,1-1-15,-1-17 16,-17 17-16,36-17 15,-36 17-15,17 1 16,-34 34 0</inkml:trace>
  <inkml:trace contextRef="#ctx0" brushRef="#br0">30215 9807 0,'18'0'0,"0"-17"16,-1-1-16,1 0 16,0 1-16,-1-1 15,1 18-15,-18-18 16,18 18-16,-1 18 15,1 0 1,-1 17 0,1-17-16,0-1 0,-1 1 15,1-18-15,17 0 16,-17-18 0,17 1-1,-35-19-15,0 19 16,0-19-16,0 19 15,0-19-15</inkml:trace>
  <inkml:trace contextRef="#ctx0" brushRef="#br0">31344 9349 0,'-17'-36'0,"17"19"16,-53-1-16,35 0 16,-35 18-16,18 0 15,-18 36 1,35-19-16,18 54 16,0-36-16,53 36 15,-17-36-15,16 36 16,-16-36-16,17 35 15,-36-52-15,-17 35 16,-17-35-16,-19-18 16,1 0-16,-18-18 15,18 0-15,0 1 16,-18-36-16,53 35 16,0-35-1,35 0-15,-17 36 16,17-1-16,0 0 0,0 1 15,36-1-15,-36 0 16,1 18 0,-19-17-16,1-1 15,-36 1-15,1-1 16,-19 18 0,19 0-16,17 18 15</inkml:trace>
  <inkml:trace contextRef="#ctx0" brushRef="#br0">31715 9578 0</inkml:trace>
  <inkml:trace contextRef="#ctx0" brushRef="#br0">32032 9507 0,'0'-17'16,"0"-1"0,-17 0-1,-1 18-15,0 0 16,1 18-16,-1 0 16,18 17-16,0 18 15,0-18-15,35 36 16,-17-54-16,17 1 15,-17 17-15,17-35 0,0 18 16,-17-18-16,35-18 16,-18 1-16,-17-36 15,-18 17-15,0 1 16,-18-53-16,1 70 16,-36-35-16,17 36 15,1-1-15,18 18 16,-1 35-16,18-17 15</inkml:trace>
  <inkml:trace contextRef="#ctx0" brushRef="#br0">32385 9437 0,'18'17'16,"-1"36"-1,-17 18 1,18-53-16,0 52 15,-1-17-15,1-35 0,-18-1 16,0 1-16,0 0 16,0-36-1</inkml:trace>
  <inkml:trace contextRef="#ctx0" brushRef="#br0">32614 9454 0,'18'0'0,"35"0"15,17 0 1,-17 0-16,0 0 16,0 18-16,0 17 15,-53-17-15,0 35 16,-35 0-1,17-18-15,-35 18 16,36-35-16,-19 17 16,36-17-16,36-1 15,-19-17-15,19 0 16,-1 18-16,0-18 16,-17 0-16</inkml:trace>
  <inkml:trace contextRef="#ctx0" brushRef="#br0">31679 9596 0,'18'0'16,"-36"0"109,18 17-110</inkml:trace>
  <inkml:trace contextRef="#ctx0" brushRef="#br0">24747 10001 0,'-17'0'16,"-1"0"0,36 0 15,-1 0-16,1 0 1,17 0-16,18 0 16,0-17-16,53-1 15,-18 18-15,71 0 16,-71-18-16,106 18 16,-88 0-16,88 0 15,-106 18-15,71-18 16,-106 0-16,53 0 15,-71 0-15,-17-18 16,-1 18-16,-34 0 16,-1 0-1</inkml:trace>
  <inkml:trace contextRef="#ctx0" brushRef="#br0">16669 9419 0,'0'-17'16,"0"-1"-16,0 0 16,0 36 46,0 0-62,-18-1 16,18 1-1,0-1-15,0 1 16,18 0-16,-18-1 16,17 1-16,1-18 15,17 18-15,54-1 16,-54-17-16,88 18 16,-70-18-16,18 18 0,105-18 15,-88 0-15,18 0 16,106-18-1,-106 0-15,70 1 16,-88-1-16,53-17 16,-88 35-16,-17-18 0,-1 18 15,18-18 1,-36 1-16,-17-1 16,18 1-16,-36-1 15,1 0-15,-1 18 16,18-17-16,-18 17 15</inkml:trace>
  <inkml:trace contextRef="#ctx0" brushRef="#br0">16298 9948 0,'0'0'0,"-17"0"16,34 0-1,1 0 1,35 0-16,0 18 16,-18 0-16,0-1 15,-35 1 1,18 17-16,-18-17 15,0 17-15,0-17 16,-18-1-16,18 1 16,0 17-16,18-17 15,0 17 1,-1-17-16,1 17 16,-18-17-16,0 35 15,-53-18 1,35-17-16,-52-1 0,35 1 15,-1-18-15,1 0 16,0 0-16,17 0 16,18-18-16,35 1 15,-17-1-15</inkml:trace>
  <inkml:trace contextRef="#ctx0" brushRef="#br0">16757 10266 0,'0'-18'15,"18"18"1,17 18 0,0-18-16,-17 17 15,17 1-15,-17-18 16,-1 18-16,19-1 15,-19-17 1</inkml:trace>
  <inkml:trace contextRef="#ctx0" brushRef="#br0">16933 10231 0,'-35'35'16,"0"18"0,35-18-16,-18 0 15,18-17-15,0 0 0,18-1 16,-1-17 0</inkml:trace>
  <inkml:trace contextRef="#ctx0" brushRef="#br0">17145 10089 0,'18'0'16,"-1"0"-16,1 0 0,35-17 15,-18 17-15,0 35 16,-17-17-16,0 17 16,-18 0-1,0 18-15,0-35 16,-18 17-1,0 0-15,1 1 16,-1-36-16,0 17 16,18 1-16,18-18 0,0 18 15,17-18-15,-17 0 16,17 0-16,0 0 16,-17 0-16,0 0 15,-1 0-15</inkml:trace>
  <inkml:trace contextRef="#ctx0" brushRef="#br0">17498 9790 0,'17'0'15,"1"-18"1,0 18-16,-1 18 16,1-1-16,0 19 15,-1-19 1,-17 1-16,0-1 0,0 1 31,18 0 16,0-1-31,-1 1-1,1-18-15,-1 0 16,1 0-1</inkml:trace>
  <inkml:trace contextRef="#ctx0" brushRef="#br0">17427 9843 0,'0'-18'31,"0"0"16,18 1-31,0 17-1,-1 0 1,18 0 0,-17 17-16,0 1 15,-1 0 1,-17-1-16,0 1 0,0-1 15,0 19-15,-17-1 16,-1-35 0,0 18-1,1-18 1,34 17 31,19-17-47,-19 0 15,36 18-15,0-18 16,-35-18-16,-1 18 16,1 0-16,-36 0 31</inkml:trace>
  <inkml:trace contextRef="#ctx0" brushRef="#br0">18115 10142 0,'18'0'31,"17"0"-16,-17 0-15,35 0 0,-18 0 16,0-17-16,36 17 16,-54 0-16,1 0 0,0 0 15,-36 0-15</inkml:trace>
  <inkml:trace contextRef="#ctx0" brushRef="#br0">18186 10283 0,'53'0'16,"0"0"-1,-18-17 1,-18 17-16,1 0 16</inkml:trace>
  <inkml:trace contextRef="#ctx0" brushRef="#br0">18944 9966 0,'0'18'15,"0"-1"-15,18 19 16,-18 16-16,0 1 16,0 0-16,17-17 15,-17-1-15,0-18 16,0 19-16,36-19 16,-19-17-16</inkml:trace>
  <inkml:trace contextRef="#ctx0" brushRef="#br0">19226 9984 0,'36'0'0,"34"0"16,-17 17-16,-35-17 15,-1 18-15,1 0 16,-18 34-16,0-16 15,-18-1-15,1 0 0,-36 36 16,35-54-16,1 1 16,-1 17-16,0-17 15,36 0 1,35-18-16,-18 17 16,0-17-16,36 0 15,-36 0-15,-17 0 0,0 18 16</inkml:trace>
  <inkml:trace contextRef="#ctx0" brushRef="#br0">31891 10142 0,'18'0'16,"-1"0"0,1 0 46,17 0-46,18 0-1,-17 0-15,34 0 0,-17 18 16,18-18-16,-1 18 0,1-18 16,17 17-16,0 1 0,106 0 15,-88-1-15,53-17 16,-89 0-16,1 18 15,-54-18-15</inkml:trace>
  <inkml:trace contextRef="#ctx0" brushRef="#br0">4851 12453 0,'0'-35'16,"0"17"-1,0-35-15,0 36 16,0-89 0,0 70-16,-36-34 15,19 52-15,-36-17 16,18 35-16,-18 35 16,35 1-16,-17 87 15,35-52-15,0 87 16,0-87-16,35 70 15,0-70-15,1 34 16,-1-52-16,-17 18 16,-1-36-1,-17 0-15,0-17 16,-17-18-16,-1 0 16,-17-18-16</inkml:trace>
  <inkml:trace contextRef="#ctx0" brushRef="#br0">4498 12894 0,'18'-18'16,"17"18"-16,0-17 16,0-1-16,71-17 15,-53 17-15,-18 18 16,18-17-16,36 17 16,-54 0-16</inkml:trace>
  <inkml:trace contextRef="#ctx0" brushRef="#br0">5398 12171 0,'-18'-35'16,"-17"17"-16,17 18 16,0 0-16,1 18 0,-1 52 15,0-17-15,18 0 16,-17 70-1,17-52-15,17 0 0,1 34 16,0-69-16,17-1 16,0 0-16,-17 0 0,52 1 15,-34-36-15,-1 0 16</inkml:trace>
  <inkml:trace contextRef="#ctx0" brushRef="#br0">5786 12541 0,'-18'-17'16,"-17"34"-1,17 1-15,-17 52 16,17-52-16,18 35 15,0-35-15,35 17 16,-17-17 0,17-18-16,-17 0 15,17-18-15,-17 18 16,-18-18-16,17 18 0,-17-17 16,0-19-16,0 19 15,18 17 1,-18 17-1,0 1-15,35 0 16,-35-1-16,36 1 16,-19 0-16,1-1 15,0-17-15,-18 18 16,17-18-16,-17-18 16,-17 1-1</inkml:trace>
  <inkml:trace contextRef="#ctx0" brushRef="#br0">5874 12047 0,'35'89'16,"36"34"-1,-36-70-15,35 70 16,-34-70-16,-1 0 15,-17 0-15,-1 35 16,-17-52-16,-17 17 0,-36 17 16,0 1-1,35-54-15,-17 1 0,0 0 16</inkml:trace>
  <inkml:trace contextRef="#ctx0" brushRef="#br0">6756 12435 0,'17'0'16,"1"0"-16,17 18 15,1-18-15,34 0 16,-52 0-16,52 0 15,-52 0 1,0 18-16</inkml:trace>
  <inkml:trace contextRef="#ctx0" brushRef="#br0">6756 12665 0,'17'17'16,"36"-17"-16,-17 0 15,69-17 1,-87-1-16</inkml:trace>
  <inkml:trace contextRef="#ctx0" brushRef="#br0">7990 12153 0,'-17'-17'0,"17"-1"15,0 0-15,0 1 16,0 52 15,0 53-15,0-35-16,0 18 0,0-18 15,-18-1-15,18 19 16,18-36-16,-1 53 16,1-52-16,17 17 0,-17-36 15,17-17 1</inkml:trace>
  <inkml:trace contextRef="#ctx0" brushRef="#br0">8273 12524 0,'-36'0'0,"19"17"15,-1 1-15,0 35 16,18-36-16,18 36 16,0-35-16,35 17 15,-18-35-15,0 0 16,53-17-16,-52-1 15,-1-17-15,-17 17 16,-1-35-16,-34 36 16,-36-19-1,17 19-15,-34 17 16,35 0-16,-18 17 16,35 1-16,18 0 15,35-1-15</inkml:trace>
  <inkml:trace contextRef="#ctx0" brushRef="#br0">8819 12541 0,'-70'18'16,"17"0"-1,0 34 1,53 1-1,0-35-15,35 17 0,36-17 16,-36-18 0,36-18-16,-54 1 15,1 17-15,17-36 16,-35 19-16,0-36 16,-17 53-16,17-18 15,0 1-15,0 34 0,0 36 16,17-18-16,-17 18 15,36-17-15,-1 52 16,-18-35-16,19 17 16,-19-34-16,-17 16 15,-17-34-15,-1 0 16,-17-18-16,0 17 0,-1-17 16,-17 0-16,0 0 15,-35-17-15,35-1 16,0-17-16,18 17 15,35 1-15,0-1 0</inkml:trace>
  <inkml:trace contextRef="#ctx0" brushRef="#br0">9437 11994 0,'-18'0'15,"1"71"1,-1-36-16,0 89 16,18-71-16,0 17 15,0 1-15,36 35 16,-19-53-16,1-1 0,35 19 16,-18-53-16,0 17 15,-17-35-15,35 18 16</inkml:trace>
  <inkml:trace contextRef="#ctx0" brushRef="#br0">9843 12453 0,'0'-18'0,"-18"1"15,0-1-15,-17 18 16,17 18-16,-17 17 15,17 0 1,18-17-16,0 17 0,0 18 16,18-18-16,0-17 15,-1-18-15,54 18 16,-36-18-16,-17-18 16,17 0-16,-17 18 0,-1-35 15,-17 18-15,0-19 16,-17 19-16,-1-1 15,18 36 1,0-1 0,18 19-1,-1-19-15,-17 1 0,53 17 16,-35-17-16,0-18 16,-1 17-16,1 1 15,-1-18 1,-34-35-1</inkml:trace>
  <inkml:trace contextRef="#ctx0" brushRef="#br0">9966 11994 0,'53'71'16,"35"17"-16,-35-53 15,0 1-15,-18 17 0,36 53 16,-36-54-16,-17 54 16,-18-35-16,-36 35 15,19-71-15,-36 53 16,18-70 0,-1 35-16</inkml:trace>
  <inkml:trace contextRef="#ctx0" brushRef="#br0">8308 13600 0,'0'88'15,"0"-18"-15,-18 54 16,18-54-16,0 71 16,0-88-16,18 36 15,-18-36-15,18-1 16,-1-34-1,1-18 1</inkml:trace>
  <inkml:trace contextRef="#ctx0" brushRef="#br0">8449 14041 0,'18'17'0,"-18"36"16,0 18-16,17-36 16,-17 0-16,0-17 15,0 0-15,18-18 32,-18-36-32,0-34 15,18 34-15,-18 1 16,17 0-16,19 0 15,-1 17-15,0 0 16,-17 18-16,-1 18 16,1 35-16,-18-18 15,0 18-15,0-18 16,0 1-16,0-19 16,0 19-1,0-19-15</inkml:trace>
  <inkml:trace contextRef="#ctx0" brushRef="#br0">9190 13635 0,'-18'0'0,"-17"35"16,17 36-1,18-18-15,-17 52 16,17 1 0,17-53-16,1 35 15,17-52-15,-17-1 0,0-17 16,17-1-16,-18-17 0</inkml:trace>
  <inkml:trace contextRef="#ctx0" brushRef="#br0">9490 13952 0,'-18'-17'16,"-17"34"-1,17-17-15,-17 53 16,35-35-16,-18 35 15,36 0 1,17-18-16,0-17 0,18-18 16,0-18-1,-35 0-15,-18 1 16,18-1-16,-18-17 16,-18 17-16,18 1 0,-18-1 15,1 0-15,17 36 16,0 0-1,17-1 1,1 1-16,17-1 16,0 1-1,-35 0-15,36-1 0,-36 1 16</inkml:trace>
  <inkml:trace contextRef="#ctx0" brushRef="#br0">9648 13529 0,'36'53'16,"-19"-18"-16,19 18 15,-19-18-15,54 71 16,-53-53-16,34 53 15,-34-35-15,0-19 16,-18 1-16,0 53 16,-18-53-16,-17 18 15,0-36-15</inkml:trace>
  <inkml:trace contextRef="#ctx0" brushRef="#br0">9190 12841 0,'18'0'78,"-1"0"-62,1 0-1,-1 0 1,1 0 0,-18-18-1,18 18-15,-18-17 16,0-1-1,0 1 1,0-1 0,-18 0-16,0 1 15,1 17-15,-1 0 16,1 0-16,-19 0 16,19 17-16,-1 19 15,18-19-15,-18 18 16,18-17-1,18 17-15,-18-17 16,18 17-16,-1-17 16,19 17-16,-1-35 15,18 18 1,-36-18-16,19-18 16</inkml:trace>
  <inkml:trace contextRef="#ctx0" brushRef="#br0">13988 12541 0,'0'0'0,"-18"-17"0,-17-1 15,17 18-15,-17-18 16,17 18-16,1 18 16,-19 17-16,36 1 0,-17 52 15,17-35 1,0 17-16,0-35 15,35 18-15,-17-53 16,34 0 0,-16-17-16,-1-19 0,-17-16 15,17 16-15,0-87 16,-17 70-16,-18-18 0,17-17 16,-17 18-16,-17-107 15,-1 107-15,-35-54 16,36 89-16,-36 17 15,35 18-15,-17 36 16,0-1-16,17 71 16,18-36-16,0 71 15,18-70-15,52 52 16,-35-70-16,54 35 16,-54-35-1,53 0-15,-53-35 16,18 17-16,-35-35 15,0 0-15,-36 0 32</inkml:trace>
  <inkml:trace contextRef="#ctx0" brushRef="#br0">13353 13176 0,'-18'0'15,"36"0"1,17 0-16,71 0 0,-36 0 15,19 0-15,-1 0 16,0 0-16,71 18 16,-71-18-16,71 18 15,-89-18-15,-17 0 16,18 0-16,-36 17 0,35-17 16</inkml:trace>
  <inkml:trace contextRef="#ctx0" brushRef="#br0">13847 13653 0,'-36'0'16,"19"0"-16,-1 0 15,0 17-15,-17 18 16,17 18 0,1-17-16,-1 34 15,18 1 1,0-54-16,18 1 0,-1-18 15,19 0 1,-19-18-16,36-87 16,-35 52-16,-18 0 15,18 17-15,-18-16 0,0-19 16,0 18-16,-18-53 16,0 53-16,-17-17 15,35 52 1,-18 18-16,18 18 0,0-1 15,0 89 1,0-53-16,36 71 16,-36-71-16,35-1 15,-17 1-15,17-17 0,35 17 16,-34-36-16,17-17 16</inkml:trace>
  <inkml:trace contextRef="#ctx0" brushRef="#br0">14146 13635 0,'-35'18'16,"17"-1"-16,1 18 0,17 1 0,0 34 16,17-34-1,36-1-15,-35-18 16,53-17-16,-36-17 15,18-36-15,-18-18 16,-35 18 0,0 36-16,0-18 15,-18 35-15,18 35 32,18 18-17,0-18-15,35 18 16,-36-35-16,19-1 0,-1 1 15,-18-1-15,36-34 16</inkml:trace>
  <inkml:trace contextRef="#ctx0" brushRef="#br0">14923 12594 0,'0'53'15,"17"-18"1,1 89-16,-18-54 16,17 1-16,-17 17 15,0-17-15,18-1 16,-18 1-16,0-18 0,18 0 0,-18 0 15,0-18-15,17 0 16,1-35-16</inkml:trace>
  <inkml:trace contextRef="#ctx0" brushRef="#br0">14958 12753 0,'0'-18'47,"0"1"-16,0-1-15,-18 0-1,18 1-15,0-1 16,0 0 0,0 1-16,18-1 15,-1 1 1,1-1-16,0 0 16,-1 1-1,-17-1-15,18 18 0,0 0 0,-18-18 16,17 36-16,1 0 15,0-18-15,-1 17 16,1 1-16,-1-18 16,1 18-16,0-18 0,-1 17 15,1-17-15</inkml:trace>
  <inkml:trace contextRef="#ctx0" brushRef="#br0">14711 13088 0,'17'0'0,"1"0"16,35 0 0,-18 0-16,36 0 15,-36 0-15,0 0 16,1 0-16,-1 0 0,18 18 15,-35-18-15,17 0 16,-35-18 0</inkml:trace>
  <inkml:trace contextRef="#ctx0" brushRef="#br0">15469 12753 0,'18'-35'16,"-18"17"-16,0-17 15,-18 35 1,1 17 0,-1 36-1,0 0-15,1 0 0,-1 53 16,0-35 0,1-19-16,17 1 0,17 36 15,1-54-15,35 35 16,-35-52-16,52 0 15,-52-18-15</inkml:trace>
  <inkml:trace contextRef="#ctx0" brushRef="#br0">15716 13141 0,'-17'18'15,"-19"17"-15,19 0 16,17 18 0,17 0-1,19-35-15,-19-18 16,1 0-16,0-18 0,-1 0 16,1 1-16,-1-1 15,-17 0-15,18-17 0,-18 18 0,0-19 16,0 19-16,-18-19 15,36 54 17,0 35-17,-1-18-15,36 0 16,-17 1-16,-19-36 16,18 17-16</inkml:trace>
  <inkml:trace contextRef="#ctx0" brushRef="#br0">15928 12541 0,'18'18'15,"-1"0"-15,18-1 0,54 71 16,-54-35-16,53 53 15,-70-35 1,35 70-16,-53-88 16,0 88-16,0-88 15,-18 17-15,-35 18 16,18-17 0,0-36-16,17-17 15</inkml:trace>
  <inkml:trace contextRef="#ctx0" brushRef="#br0">12718 14570 0,'0'17'63,"17"54"-48,-17-36-15,0 36 16,0 17-16,18 0 0,-18 18 15,0 35-15,0 177 16,-18-124-16,18 176 16,-17-176-16,34 124 15,-17-160-15,0-34 16,18 87-16,-18-122 16,0-19-16,18 54 15,-18-89-15,17 0 16,-17-17-16,0 0 0,18-18 15,-18-18 1</inkml:trace>
  <inkml:trace contextRef="#ctx0" brushRef="#br0">11571 16034 0,'18'-18'15,"35"18"1,53 0 0,-54 0-16,37 0 0,-1 18 15,141-1-15,-88 1 16,0-18-16,212 0 16,-176 0-16,246 0 15,-194 0-15,-17 0 0,-18 18 16,176 17-1,-211-17-15,-18-1 0,0 1 16,71 17 0,-142-17-16,1-18 0,17 0 15,-70 0-15,-36-18 16,1 18 0</inkml:trace>
  <inkml:trace contextRef="#ctx0" brushRef="#br0">12965 17022 0,'0'17'15,"0"-34"32,-18 17-31,18-18-16,0 0 16,0 1-16,0-1 15,0 0-15,18-35 16,-18 36-16,17-54 15,1 54-15,-18-19 0,35 1 16,-35 17 0,18-17-16,35-18 15,-36 36-15,36-36 16,-35 17-16,0 19 16,17-19-16,-18 19 0,19-36 15,-19 35-15,1-35 16,0 36-16,-1-19 15,1 19-15,0-18 16,-1 17-16,18-17 16,-17 17-16,17-17 15,-17 17-15,35-17 16,-35-1-16,35 1 16,-36 18-1,36-19-15,-35 19 16,35-19-16,-36 36 15,36-35-15,-18 17 16,-17 1-16,17-1 0,18 1 16,35-36-1,-52 17-15,17 19 0,-18-1 16,71-35-16,-71 36 16,18-1-16,35-17 15,-53 17-15,54-17 16,-36 17-16,52-17 15,-52 17-15,88-35 16,-88 36-16,36-1 16,-54 0-16,35 18 15,-52-17-15,17 17 16,1 0 0,-19 0-16,1 0 15,-18 17-15,0 1 16,-18-18-16</inkml:trace>
  <inkml:trace contextRef="#ctx0" brushRef="#br0">15893 14887 0,'17'-17'15,"1"-1"1,-18 36 31,0 52-32,0-17-15,-18 0 16,18 0-16,0 53 16,0-71-16,0 53 15,0-53-15,18 18 16,-18-35-16,0 0 16,0-1-16</inkml:trace>
  <inkml:trace contextRef="#ctx0" brushRef="#br0">16175 15328 0,'0'18'0,"0"35"15,0-36-15,0 1 16,0 0-16,0-1 15,0-34 1,0-19 0,0 1-16,18 17 15,-1-52-15,1 52 16,-18-17-16,35 0 16,-17 17-16,-1 18 0,1 0 15,-18 18 1,18-1-16,-18 54 15,0-36-15,0-17 0,17 35 16,-17-36-16,0 1 16,18 17-1</inkml:trace>
  <inkml:trace contextRef="#ctx0" brushRef="#br0">16633 14870 0,'-17'0'15,"-1"0"-15,-35 88 16,53-53-16,0 18 16,-17 0-16,17 53 15,17-53-15,1 35 16,0-53-16,34 18 16,-34-18-16,35-17 15,-18-18-15,-17 0 16</inkml:trace>
  <inkml:trace contextRef="#ctx0" brushRef="#br0">16845 15258 0,'-17'0'16,"-1"17"-16,0 1 16,1 17-1,-1-17-15,18-1 0,0 19 16,18-19-16,17 19 15,-17-36-15,17 0 16,0-18 0,-17 0-16,-18 1 0,17-36 15,-17 35 1,0 1-16,-17-19 16,-1 36-1,18 18-15,18 0 16,-1 34-16,1-34 15,35 35 1,0-35-16,-36-1 0,1-17 16</inkml:trace>
  <inkml:trace contextRef="#ctx0" brushRef="#br0">17163 14958 0,'70'88'15,"1"0"1,-54-53-16,1 107 16,-36-90-16,-17 19 15,0-36-15,-36 18 16</inkml:trace>
  <inkml:trace contextRef="#ctx0" brushRef="#br0">17039 12912 0,'18'0'0,"17"0"15,-17 0 1,-1 0-16,54 0 16,-53 17-16,34-17 15,-34 18-15</inkml:trace>
  <inkml:trace contextRef="#ctx0" brushRef="#br0">17004 13123 0,'35'0'16,"36"18"0,-36-36-16,0 18 0,53-17 15,-52-1-15,-1 18 16</inkml:trace>
  <inkml:trace contextRef="#ctx0" brushRef="#br0">18256 12312 0,'0'18'31,"0"35"-31,0-18 16,0 18-16,0 0 0,0 52 16,0-52-16,0 18 15,18-36 1,0 18-16,-18-18 15,0-17-15</inkml:trace>
  <inkml:trace contextRef="#ctx0" brushRef="#br0">17868 13018 0,'18'0'31,"-1"0"-31,19 0 16,70 17-16,-53-17 0,88 0 16,-53 0-1,88 0-15,-105-17 16,88 17-16,-107 0 15,19 0-15,-36 0 16,-35 35-16,0-18 16</inkml:trace>
  <inkml:trace contextRef="#ctx0" brushRef="#br0">18538 13476 0,'-17'0'16,"-1"-18"-1,1 1 1,-1 17-16,0 0 0,-35 35 15,18 0 1,17 1-16,1-1 0,-1 18 16,18-35-16,18 34 15,-1-34-15,19 0 16,-19-18-16,36-18 16,-35 18-1,17-35-15,-17 17 16,-1 1-16,1-1 15,-18-35-15,0 35 16,0-17 0,0 17-16,-18 18 15,18-17-15,0 34 16,0 19 0,0-19-16,18 19 15,17-1 1,-17-17-16,35-1 15,-35 1-15,35-18 16,-36 0 0,1 17-16,-1-17 15,-17-17 1</inkml:trace>
  <inkml:trace contextRef="#ctx0" brushRef="#br0">14093 13653 0,'18'0'16,"-18"-18"62,18 18-78,-1 0 62,1-18-46,0 18 0,-18-17-1,17 17-15,1 0 16,0 17-16,-1-17 16,1 0-16,0 18 15,-1-18-15</inkml:trace>
  <inkml:trace contextRef="#ctx0" brushRef="#br0">23971 12365 0,'18'0'0,"-18"-18"16,0 1-16,0-1 15,18 18 1,-36-18 0,18 1-16,-18-1 0,-35 18 15,18 0 1,-35 0-16,34 18 16,-17-1-16,-17 54 15,34-36-15,19 18 0,17 35 16,0-35-16,35 18 15,0-36 1,1 0-16,-1-17 0,53 0 16,-53-18-16,36-18 15,-36 0-15,1-52 16,-36 34-16,0-34 16,0 35-16,-18-54 15,0 54 1,1 0-16,-1 17 15,18 36 1,18 35-16,-1-18 16,36 53-1,-18-35-15,-17-18 16,17 1-16,1-1 0,17 18 16,-36-35-16,1 17 15</inkml:trace>
  <inkml:trace contextRef="#ctx0" brushRef="#br0">24606 12330 0,'18'17'15,"0"-17"1,-1 18-1,1-18-15,35 0 0,-36 0 16,36 0 0,-35 0-16,17 0 15</inkml:trace>
  <inkml:trace contextRef="#ctx0" brushRef="#br0">24606 12559 0,'71'18'16,"-54"-18"-16,36 0 15,0 0 1,-17 0-16,-19 0 0,1-18 16,-1 18-16</inkml:trace>
  <inkml:trace contextRef="#ctx0" brushRef="#br0">25153 12118 0,'53'-35'16,"-35"35"-16,70 0 15,-53 0-15,18 0 0,18 0 16,17 17 0,-18 19-16,-52-1 15,0 18-15,-18-18 16,-36 36-16,19-36 15,-54 53-15,36-53 16,-36 36 0,36-36-16,-36 18 15,54-35-15,17-1 0,17 19 16,19-19-16,52-17 16,35 0-1,-70 0-15,71-35 16,-71 35-16,-18-18 15</inkml:trace>
  <inkml:trace contextRef="#ctx0" brushRef="#br0">24042 13988 0,'0'-18'16,"0"0"-1,0 1-15,0-1 16,-18 0-1,1 18 1,-1 0-16,-17 0 16,17 18-16,-17 0 0,-1 35 15,1-18 1,18 0-16,-1 53 16,18-52-16,0-1 0,35 18 15,18-18 1,-18-35-16,-17 0 0,17 0 15,18-35-15,-35 17 16,-1-17-16,-17 17 0,18-17 16,-18 0-16,0-1 15,-18 19-15,18-36 16,-17 35-16,17 1 0,0 34 31,17 36-15,-17-35-16,36 52 15,-19-52-15,1 17 16,0-17-16,-18 17 0,35 1 16,-35-19-16,18 36 15,-1-53 1</inkml:trace>
  <inkml:trace contextRef="#ctx0" brushRef="#br0">24571 13952 0,'35'-17'16,"-17"17"-16,0 0 0,52 0 15,1 0 1,-54 0-16,36 17 16,-35-17-1,-18 18-15</inkml:trace>
  <inkml:trace contextRef="#ctx0" brushRef="#br0">24694 14111 0,'71'0'16,"-36"0"-16,1 0 15</inkml:trace>
  <inkml:trace contextRef="#ctx0" brushRef="#br0">25206 13741 0,'35'17'16,"36"1"-16,-36 0 15,18 17-15,-35-17 16,-1-1-16,1 54 16,-36-36-16,18 0 0,-53 36 15,36-54-15,-19 36 16,19-35-1,-1 0-15,18-1 16,18-17-16,-1 0 16,36 18-1,-35-18-15,35-18 16,-35 18-16,-1 0 16</inkml:trace>
  <inkml:trace contextRef="#ctx0" brushRef="#br0">25806 13970 0,'0'18'15,"0"-1"1,0 1-1</inkml:trace>
  <inkml:trace contextRef="#ctx0" brushRef="#br0">26123 13811 0,'-17'0'15,"17"18"-15,-18 0 16,0-1-16,18 18 0,-17 1 0,17-1 16,0 18-1,0-18-15,17-17 0,19 17 16,-1-17-16,-18-18 15,36 17-15,-35-34 16,35-1-16,-53 0 16,35-17-16,-35 0 15,0 17-15,0-17 0,0 17 16,-17-35 0,-1 36-16,0-18 15,1 17-15,-1 0 16,0 1-16,18-1 15</inkml:trace>
  <inkml:trace contextRef="#ctx0" brushRef="#br0">26511 13899 0,'0'-17'31,"-17"17"-15,-19 17-16,36 1 16,-17 17-1,17 36-15,0-53 16,0 17-16,35 18 15,-17-18-15,17-17 16,18-1 0,-18-17-16,18-17 0,-35-1 15,-1-17 1,1 17-16,-18-17 16,0 0-16,-18 17 0,-17-53 15,17 54-15,-35-36 16,36 53-16,-18-18 15,17 18-15,36 0 16,-18 18-16,17-18 16</inkml:trace>
  <inkml:trace contextRef="#ctx0" brushRef="#br0">26970 13758 0,'18'0'16,"-18"18"-1,0 53 1,17-36-16,-17 53 16,0-53-16,18 53 15,-18-35-15,17 18 16,-17-36-16,0 18 15</inkml:trace>
  <inkml:trace contextRef="#ctx0" brushRef="#br0">17939 14093 0,'17'0'16,"1"0"62,17 18-63,18-18 1,-17 0-16,16 0 0,19 0 16,-18 18-16,17-18 0,54 0 15,-54 0-15,-17 0 0,36 0 16,-36 0-1,-18 0-15,0 0 0,-17 0 16,17-18-16</inkml:trace>
  <inkml:trace contextRef="#ctx0" brushRef="#br0">28945 12136 0,'0'-18'16,"0"0"-16,0 1 0,-17-1 15,17-17-15,-18 17 16,1 18-16,-1 0 16,0 0-16,1 18 15,-1 17-15,-17 0 0,-18 71 16,35-35-16,18-18 16,0 88-16,18-71 15,17 36-15,0-53 16,1 18-16,-36-36 15,17-18-15,-17 1 0,-17-18 32,-36-35-32,17 0 15,-34-36-15,35 36 16,-1-1-16,36 19 16,18-1-16,0 18 15,17 0-15,18 0 16,35 18-16,-35-1 15,0-17-15,70 18 16,-87-18 0</inkml:trace>
  <inkml:trace contextRef="#ctx0" brushRef="#br0">29175 12118 0,'0'0'0,"-18"18"15,18 17-15,-18 0 0,18 0 16,0 54-16,0-36 16,0-1-16,0 1 15,18 0-15,0 35 16,17-52-16,-17-1 0,-1-17 15,19-1-15,-19-17 16</inkml:trace>
  <inkml:trace contextRef="#ctx0" brushRef="#br0">29386 12506 0,'-35'53'16,"17"0"-1,18-18-15,0 36 16,36-54-16,-19 1 16,1 0-16,17-18 0,18 0 15,-17 0-15,-1-53 16,-35 35-16,0-35 16,0-17-1,0 52-15,0 0 16,-18 1-16,18 34 15,18 19 1,-1-1-16,19 18 16,-19-36-16,19 36 15,-19-53 1,1 18-16</inkml:trace>
  <inkml:trace contextRef="#ctx0" brushRef="#br0">29739 12136 0,'35'70'16,"18"71"-1,-35-35-15,-18-18 16,0-35-16,-35 18 15,35-36-15,-18 0 16,0-17-16,1 0 0,-1-1 16</inkml:trace>
  <inkml:trace contextRef="#ctx0" brushRef="#br0">30127 12524 0,'18'0'31,"-18"17"-15,18-17 0,-1 0-1,-17-17 1,18-1-16,-18 0 15,17-17 1,1 35-16,0-35 16,-1 35-16,1-18 15,0 18 1,-18 18 0,0-1-1,0 1-15,0 0 0,17-1 16,1-17-1,0 0 1,-18-17-16,17-1 16,1 0-1,-18 1-15,17-1 16</inkml:trace>
  <inkml:trace contextRef="#ctx0" brushRef="#br0">30180 12665 0,'18'0'0,"17"-18"15,18 0 1,-35 1-16,-1 17 0,1-18 16,-18 36 15,0-1-15,18-17-16,-18 18 15,0 0-15,17-18 16,-17 17-16,18-17 15,-1 0-15,1-17 16,0 17-16,-1-36 16,1 19-16,-18-1 15,0 1-15,0-1 16</inkml:trace>
  <inkml:trace contextRef="#ctx0" brushRef="#br0">30992 12294 0,'-18'0'16,"0"18"-1,-35 70 1,36-53-16,-19 36 15,36-36-15,-17 1 16,17 34-16,17-52 16,-17-1-16,36 19 15,-1-36-15,-17 0 0,-1-18 16,1 0-16,35-35 16,-36 18-16,-17 0 15,18-36-15,-18 36 16,-18-18-16,1 36 15,-18-19-15,17 36 16,0 18 0,18 17-1,0-17-15,18 17 16</inkml:trace>
  <inkml:trace contextRef="#ctx0" brushRef="#br0">31274 12612 0,'17'17'16,"1"-17"0,0 0-16</inkml:trace>
  <inkml:trace contextRef="#ctx0" brushRef="#br0">31891 12365 0,'0'-18'15,"18"18"-15,-36 0 32,0 36-17,1-19-15,-18 18 16,17 1 0,-17 52-16,35-35 15,0 35 1,0-53-16,17 53 0,1-52 15,17-1 1,-17-17-16,17-1 16,-17-17-16,-1 0 15,-17-17-15,0-1 0,0 0 16,0 1-16,-17-1 0,-19-17 16,1 0-1,18 17-15,-1 0 0,0 1 16</inkml:trace>
  <inkml:trace contextRef="#ctx0" brushRef="#br0">32156 12453 0,'-36'0'16,"19"18"-16,-1 17 15,1 18-15,-1-18 16,18 36 0,18-54-16,-18 1 0,35 17 15,-18-35-15,19 0 16,-19-17-16,1-19 15,0 19-15,-1-36 16,-17 18-16,0-1 16,0 19-16,0-1 15,0 36 1,0 52 0,0-35-1,0 1-15,0 34 0,0-34 16,18 16-16,-18-34 15,0 17 1,18-35-16</inkml:trace>
  <inkml:trace contextRef="#ctx0" brushRef="#br0">32350 12400 0,'53'0'16,"17"0"-1,-17 0-15,18 0 16,-18 0-16,-36 18 16,-34 17-16,-1-17 15,-53 35-15,54-18 16,-19 0-1,36 0-15,0 1 16,0-19-16,36 19 16,-19-19-16,36 19 15,-35-36-15,0 35 16,-18-18-16,0 1 16,-18-18-16,-17 18 15,-1-18-15,1 17 16,0-17-16,0 18 15,17-18-15,0 0 16,18 18-16</inkml:trace>
  <inkml:trace contextRef="#ctx0" brushRef="#br0">32844 12524 0,'17'-18'0,"-17"53"15,18 18 1,-18 35 0,0-52-16,0 17 0,18 17 15,-18-35-15,17 1 16,-17-19-16,0 1 15</inkml:trace>
  <inkml:trace contextRef="#ctx0" brushRef="#br0">33143 12524 0,'71'-18'16,"-36"18"-16,36 0 16,-53 0-16,-1 0 0,18-18 15,-35 1 1</inkml:trace>
  <inkml:trace contextRef="#ctx0" brushRef="#br0">33179 12577 0,'-18'70'15,"18"-17"-15,0 18 16,0-54-16,18 1 16,-18-1-16,35 1 15,-17-18-15,-1 0 0,19 18 16,-1-1 0,-17 1-16,-18 0 15,17-1-15,-17 54 16,0-53-16,0 34 15,0-34-15,-17 0 0,-1-1 16,0 1-16,-17-18 16,0 0-16,17 0 15,-35-18-15,35 18 16,1-17-16,-18 17 16,17 0-16</inkml:trace>
  <inkml:trace contextRef="#ctx0" brushRef="#br0">28399 13899 0,'0'-35'16,"17"0"-1,-17 17-15,0-35 16,0 36-16,0-19 15,-17 19-15,-1 17 16,0 17 0,1 1-16,-1 17 0,0 36 15,36 52 1,0-70-16,-1 0 16,36 53-16,-17-18 15,-19-52-15,1-19 16,-1 18-16,-17-17 15,0 0-15,-17-18 16,-1 0-16,-17-18 16</inkml:trace>
  <inkml:trace contextRef="#ctx0" brushRef="#br0">28240 14199 0,'35'-17'16,"18"-1"-1,35 18 1,18-18-1,-71 1-15,1 17 0,17 0 16,-36-18-16</inkml:trace>
  <inkml:trace contextRef="#ctx0" brushRef="#br0">28840 13688 0,'-18'17'0,"18"1"16,0 17-16,-18 1 0,18 17 15,0-18-15,-17 18 0,17 53 16,0-71 0,0 18-16,17-18 0,-17 0 15,18 1-15,17-1 16,-35-17-16,18-18 0,0 0 16,-1 0-16</inkml:trace>
  <inkml:trace contextRef="#ctx0" brushRef="#br0">29016 14023 0,'-18'0'15,"1"0"-15,-1 35 16,18-17-16,0-1 16,-18 1-16,18 0 0,18-1 15,-18 1-15,18 0 0,17-1 16,-17-17-16,-1 0 15,1 0-15,0 0 16,-18-17-16,17-1 0,-17 0 16,18-17-1,-18 17-15,0 1 16,17 17 0,-17 17-16,18-17 0,0 36 15,-1-19-15,19 19 16,-19-36-16,1 17 15,-18-34 17</inkml:trace>
  <inkml:trace contextRef="#ctx0" brushRef="#br0">29228 13723 0,'53'71'16,"-36"-18"-16,1-18 16,17 88-16,-17-70 15,-1 0-15,1 53 16,-18-71-16,0 1 0,-18-1 16,18-18-16,-35 1 15,17-18-15</inkml:trace>
  <inkml:trace contextRef="#ctx0" brushRef="#br0">29580 14041 0,'0'17'16,"18"-17"-1,0 0-15,-18-17 16,17 17-16,19-36 16,-19 19-16,-17-1 0,18 0 15,0 1-15,-1-1 16,1 18-16,-1 0 15,1 18 1,-18-1-16,0 1 16,18 0-16,-18-1 15,17-17 1,1 0-16,0 0 16,-18-17-16,17-1 15,1 0 1,-36 18-1</inkml:trace>
  <inkml:trace contextRef="#ctx0" brushRef="#br0">29686 14252 0,'0'18'15,"36"0"1,-1-36 0,0 0-1,-35 1-15,18 17 0,-18-18 16,17 18 0,1 0-1,0 18 1,-1-1-16,1 1 15,0-18-15,-1 18 16,1-18-16,-1 0 16,1 0-16,0-18 15,-1 0-15,-17 1 16,0-1-16,0 0 16</inkml:trace>
  <inkml:trace contextRef="#ctx0" brushRef="#br0">30603 14023 0,'0'-18'15,"-17"18"1,17 18-16,0 0 16,-18 34-16,1 19 15,17-53-15,0 17 16,0-17-16,52 17 16,-34-17-16,0-18 15,17 0-15,0 0 0,1-36 16,-19 1-16,1 17 15,-18-52-15,0 52 16,-18-35 0,1 36-16,-19-1 15,19 18-15,-19 18 16,19-1-16,34 18 16</inkml:trace>
  <inkml:trace contextRef="#ctx0" brushRef="#br0">31044 14182 0</inkml:trace>
  <inkml:trace contextRef="#ctx0" brushRef="#br0">31662 13935 0,'-18'17'15,"-17"36"1,17 18 0,18-36-16,-17 18 15,17-18-15,0 1 0,17-1 16,1-17-16,17 34 15,-17-34-15,-1-18 0,1 0 16,0 0-16,17-18 16,-17 18-16,-18-35 0,0 18 15,0-19-15,-18 19 16,-17-36 0,-1 53-16,-16-18 15,16 18-15,19 0 16</inkml:trace>
  <inkml:trace contextRef="#ctx0" brushRef="#br0">32138 13970 0,'18'-18'15,"-18"1"17,0-1-17,-18 18 1,0 0-1,-17 0-15,18 0 16,-1 18 0,-17-1-16,17 1 15,0 0-15,1-18 16,17 17-16,0 19 0,-18-1 16,36 0-16,-1 0 15,-17-17-15,18 0 16,17-1-16,-17 1 15,0-18-15,-1 0 16,-17-18-16,0 1 16,18-1-16,-1 0 0,-17 1 15,18-19-15,-18 19 16,0-36-16,18 35 16,-18 1-16,0-1 0,0 0 15,17 18 1,-17 36-1,0-1 1,0 18-16,0-18 16,0 36-16,0-18 15,0-18-15,18 35 16,-18-52-16,0 35 16,0-35-16,0-1 15</inkml:trace>
  <inkml:trace contextRef="#ctx0" brushRef="#br0">32385 13917 0,'18'-18'16,"-1"1"-16,1 17 15,17 0-15,18 0 16,0 35 0,-53-17-16,35 17 15,-35 0-15,0-17 16,0 17-16,0-17 16,-17 17-16,-1-17 15,0 17 1,1-17-16,-1-1 15,18 1-15,0 0 0,0 17 16,18 0 0,-18-17-16,17-1 0,1 1 15,-36-18 1,-17 0 0,0 0-1,17-18-15,-17 18 16,0-17-1,17 17-15</inkml:trace>
  <inkml:trace contextRef="#ctx0" brushRef="#br0">32985 13970 0,'-18'35'32,"0"1"-32,1-1 15,-1 0-15,1 18 0,-1 18 16,18-18-16,18 17 16,-1-52-16,1 17 15,-1-17-15,1-18 0,17 17 16,-17-17-16,17-17 15,-35-1-15,0-35 16,0 35-16,-35-34 16,17 34-1,-35-17-15,36 35 16,34 0 0,1 0-16</inkml:trace>
  <inkml:trace contextRef="#ctx0" brushRef="#br0">33302 14005 0,'18'0'15,"17"18"1,-17-18-16,17 0 16,0 0-16,18 0 15,-35 0-15,17 0 0,-17 0 16,-18-18-1,-18 18-15,1 0 16</inkml:trace>
  <inkml:trace contextRef="#ctx0" brushRef="#br0">33338 14058 0,'-18'35'15,"18"18"1,0 0-16,0-35 0,18 35 16,-1-18-1,18-17 1,-17-1-16,17 19 16,1 17-16,-36-36 0,17 19 15,-17-19 1,0 18-16,-17-35 15,-36 18 1,35-36-16,-35 18 16,18-17-16,0-1 15,17 1-15,-17 17 16,17 0 0</inkml:trace>
  <inkml:trace contextRef="#ctx0" brushRef="#br0">31291 15363 0,'-35'18'16,"35"0"-16,-18-1 16,1 1-16,-1 53 15,1-36-15,17 53 16,0-53-16,35 36 16,0-18-1,0-36-15,36 1 16,-53-18-16,52-35 15,-52 0-15,17-18 16,-35 0-16,18-18 16,-18 36-16,-18-53 15,0 52-15,-17-17 16,18 53-16,-1-17 16,0 34-16,18 19 15,0-19-15,0 1 16</inkml:trace>
  <inkml:trace contextRef="#ctx0" brushRef="#br0">31803 15540 0,'0'18'16</inkml:trace>
  <inkml:trace contextRef="#ctx0" brushRef="#br0">32120 15416 0,'-17'18'47,"-18"17"-31,35 1-16,-18-1 0,0 35 15,18-34-15,0-1 16,0 0-16,0-17 0,18 17 16,0 0-16,-1-17 15,36 0-15,-35-18 16,17-36 0,-17 19-16,-1-18 15,1-1-15,-18-34 16,-18 52-16,1-52 15,-1 34-15,0 1 16,18 17-16,-17 1 16</inkml:trace>
  <inkml:trace contextRef="#ctx0" brushRef="#br0">32526 15469 0,'0'18'31,"-18"0"-15,1 35-1,-1 17-15,18-35 16,-17 36-16,17-36 16,17 18-16,1-18 15,35 1-15,-36-36 16,36 0 0,-17 0-16,-1-36 15,-17 19-15,-18-36 16,0 18-16,0-18 15,-18 17-15,0 1 16,18 0-16,-17 0 0,-1 17 16,-17-17-16,17 17 15,0 18-15</inkml:trace>
  <inkml:trace contextRef="#ctx0" brushRef="#br0">32967 15575 0,'18'0'31,"-18"18"-15,-18-18-16,18 17 0,-18 36 15,18-35-15,-17 17 16,17 1-16,0-19 0,0 54 16,0-36-1,35 0-15,-17-17 16,35 0-16,-36-18 15,19-18-15,-1 18 16,-18-53 0,1 35-16,-18 1 15,0-19-15,0 1 0,-18-18 16,1 18-16,-18 0 16,-1 17-16,1 0 15,17 18-15,1 0 16,-1 0-16</inkml:trace>
  <inkml:trace contextRef="#ctx0" brushRef="#br0">33232 15540 0,'35'0'0,"18"0"16,-35 0-16,17-18 15,0 18-15,0-17 16,-17 17-16,-18-18 0,-18 18 15,-35 0 1</inkml:trace>
  <inkml:trace contextRef="#ctx0" brushRef="#br0">33302 15522 0,'18'18'0,"0"17"16,-18 0-16,0 18 16,0-17-16,0-1 15,17 18-15,-17-36 16,0 1-16,18 17 16,-1-17-16,1-18 15,0 0-15,35 0 16,-36 0-16,1 0 15,0 18-15,-1 17 16,-17 0-16,-35 0 16,17-17-16,-35 17 15,18-17-15,-18 0 16,36-18-16,-19 0 16,19-18-1,-1 0-15,0 1 16</inkml:trace>
  <inkml:trace contextRef="#ctx0" brushRef="#br0">18627 14587 0,'0'0'0,"0"18"0,0 35 15,0 0-15,17 17 16,1 54-16,0-36 15,-1-17-15,1-1 16,-18-17-16,18 0 16,-1 0-16,1 0 0,-18 17 15,0-52-15</inkml:trace>
  <inkml:trace contextRef="#ctx0" brushRef="#br0">18574 15311 0,'53'88'15,"-18"18"1,18-36-16,35 1 16,-53-71-1,-17 0-15,17-18 16,1 0-16,16-70 0,-34 35 15,17-17 1,-17 34-16,0 1 16,-18 18-16,-18 17 15</inkml:trace>
  <inkml:trace contextRef="#ctx0" brushRef="#br0">18468 16334 0,'-18'-18'16,"1"0"-1,-1 18 1,0-17 0,1 17-16,-1 0 0,-17 35 15,17-17-15,-35 52 16,36-35-16,-1 18 15,18 18 1,0-53-16,0 17 0,53-18 16,-35-17-16,17 0 15,53-70-15,-53 35 16,1-18-16,16-53 16,-52 53-16,0-18 15,0 36-15,-17-71 16,-1 53-16,-35-17 15,18 35-15,-18-1 16,35 36-16,-17 18 16,35 17-16,0 18 15,0 0-15,0 18 0,35 70 16,1-71-16,34 18 16,-34-52-16,34 17 15,-17-36-15,0 1 16,-53 0-16,18-18 15</inkml:trace>
  <inkml:trace contextRef="#ctx0" brushRef="#br0">17974 16828 0,'0'17'16,"18"-17"-16,88 0 15,-36 0-15,18-17 0,0 17 16,18-18-16,-18 18 0,71 0 16,-106 18-16,71-1 15,-89-17-15,0 18 16</inkml:trace>
  <inkml:trace contextRef="#ctx0" brushRef="#br0">18150 17216 0,'-52'52'16,"-1"1"-16,35 18 16,18-36-16,18 18 15,35-35 1,-1-18 0,19-35-16,-36-18 15,-35 17-15,0-17 16,0 36-16,-17-36 15,17 35 1,-18-35-16,0 36 16,1-36-16,17 35 15,-18-35-15,18 18 16,0 0 0,-18 17-16,18 36 15,0 35 1,0-18-16,0 0 15,0 36-15,18-36 16,0 0-16,-18 0 16,17 18-16,36 0 15,-35-17-15,35 17 16,-18-36-16,0 1 0,1-18 16,-19 0-16</inkml:trace>
  <inkml:trace contextRef="#ctx0" brushRef="#br0">18486 17286 0,'-36'18'16,"1"35"-16,35 0 15,0-36 1,0 19-16,53-19 15,-18-17 1,0-35-16,1 0 16,-36 17-16,17-17 15,-34-1 1,17 19 0,0-1-16,0 36 15,0-1-15,35 19 16,0-19-1,18 1-15,-17-18 16,16 0-16</inkml:trace>
  <inkml:trace contextRef="#ctx0" brushRef="#br0">19068 16351 0,'-36'-17'16,"1"34"0,0 19-16,17 34 15,18 71-15,0-70 16,35 70-16,-17-88 0,17 17 15,36 19 1,-36-54-16,0-18 16,-17 1-16,0-18 15,-54-35 1,19 17-16,-18 1 0,-18-36 16,0 17-1,35 36-15,18-17 0,18 17 16,35 17-1,0 1 1,-18-18-16,53 18 16</inkml:trace>
  <inkml:trace contextRef="#ctx0" brushRef="#br0">19332 16510 0,'-35'-35'0,"35"17"16,-18 18-16,18 18 15,-17 52 1,17 1-16,17 52 16,1 1-1,0-54-15,-18-34 16,35 17-16,-17-36 0,52 18 15,-35-35-15,-17 0 16</inkml:trace>
  <inkml:trace contextRef="#ctx0" brushRef="#br0">19562 16757 0,'0'0'0,"-18"18"15,-17 52 1,35-35-16,0 1 0,17-1 16,19 18-1,-19-53-15,36 18 16,-35-18-16,17-18 16,-17 0-16,-1-17 15,-17 0-15,-17-18 16,-1 35-16,0 1 15,1 17-15,-1 17 16,18 1-16,18 17 16,-18 0-16,35 1 15,0-19-15,18 1 16,-35 0-16,17-18 16,-35-18-16</inkml:trace>
  <inkml:trace contextRef="#ctx0" brushRef="#br0">19703 16422 0,'17'70'16,"36"36"-1,0 18 1,-35-54-16,35 36 15,-53-71-15,17 1 0,-17-1 16,0 0-16,0-17 0,-17-1 16</inkml:trace>
  <inkml:trace contextRef="#ctx0" brushRef="#br0">20179 16581 0,'35'35'16,"-17"-35"-16,-1 17 0,19-17 15,17 18-15,-36-18 16</inkml:trace>
  <inkml:trace contextRef="#ctx0" brushRef="#br0">20232 16792 0,'17'18'0,"36"17"16,-35-35-16,53-17 15,-36-1 1</inkml:trace>
  <inkml:trace contextRef="#ctx0" brushRef="#br0">20761 16245 0,'18'53'0,"-1"18"15,1-36-15,0 36 16,-18-36-16,0 36 16,17-36-1,-17-18-15</inkml:trace>
  <inkml:trace contextRef="#ctx0" brushRef="#br0">20690 16792 0,'71'-17'16,"35"-1"-16,17-17 15,-52 35-15,35-18 16,-53 0 0,-53 36-1</inkml:trace>
  <inkml:trace contextRef="#ctx0" brushRef="#br0">20902 16933 0,'35'18'15,"1"-18"-15,52 0 16,18 18 0,-71-18-16,0 17 0,-17-17 15,-18 36-15,0-1 16,-18-18-16,-17 19 15,-53 17-15,0 17 16,52-35-16,19-17 16,-1 0-16,0-1 15,36-17-15,0 18 0,17-18 16,35-18 0,-34 18-16,52 0 15,-53 0-15,-17 0 16</inkml:trace>
  <inkml:trace contextRef="#ctx0" brushRef="#br0">26106 14534 0,'-18'0'0,"0"0"32,18 18 15,-17-18-32,-1 0-15,18 18 16,-18-18-16,1 0 0,-1 0 15,0 0 17,36 0 30,17 0-46,-17 0-16,17 0 15,53 0-15,-52 0 16,17 0-16,17 0 0,1 0 16,17 0-16,-17 0 0,123-18 15,-106 18 1,-18-18-16,1 18 0,35 0 16,-89 0-16,19 0 15,-36 18-15,-36-18 16,19 18-16</inkml:trace>
  <inkml:trace contextRef="#ctx0" brushRef="#br0">28293 14693 0,'-18'0'16,"1"0"-16,34 0 31,1 0-16,-1 0-15,19 0 0,105 0 16,18 0 0,35 0-1,-71 0-15,89-17 16,-124 17-16,0 0 16,-35 0-16,18 0 15,-54 0-15</inkml:trace>
  <inkml:trace contextRef="#ctx0" brushRef="#br0">21202 17815 0,'18'36'15,"-18"-19"-15,17 54 16,1-36-16,17 71 16,-35-53-16,35 17 15,-17-34-15,0 17 16,-18-36-16,0 1 16,17-18-16,-17 17 15,0-34 1</inkml:trace>
  <inkml:trace contextRef="#ctx0" brushRef="#br0">21061 18203 0,'0'18'31,"0"-36"-15,17 1 0,-17-1-16,18-17 15,0-18 1,-1 18-16,1-1 0,-18 1 16,35-36-1,1-17-15,-36 71 16,17-19-16,1 19 15,-18-1 1,18 18-16,-1 18 16,-17-1-1,35 1-15,1 0 16,-19-18-16,1 0 0,35 35 16,-35-35-16,-1 18 15,1-18-15</inkml:trace>
  <inkml:trace contextRef="#ctx0" brushRef="#br0">26582 14958 0,'-18'35'16,"1"0"-16,17 1 15,0 52-15,0-35 16,0 88-16,0-88 15,0 88 1,0-88-16,17 35 16,-17-53-16,0 1 15,18-19-15,-18 1 0,0-1 16</inkml:trace>
  <inkml:trace contextRef="#ctx0" brushRef="#br0">26405 15663 0,'18'71'16,"0"35"0,-1-71-1,-17-17-15,36-1 0,17-17 16,-1-35-1,-34 17-15,53-70 16,-54 53-16,1 17 16,0-17-16,-18 17 15,-18 54 1</inkml:trace>
  <inkml:trace contextRef="#ctx0" brushRef="#br0">26123 16545 0,'-17'0'16,"-1"-17"-1,-17 34 1,-1 36 0,1 18-1,35-18-15,-18 53 16,36-18-16,17-35 15,-17-36-15,53-17 16,-36-17-16,0-1 16,0 0-16,-17-17 0,17 0 15,-17 0-15,-18-1 0,0 1 16,-18-18-16,1 18 16,-36-36-1,17 54-15,19-1 0,-36 0 16,53 36-1,18 0 1</inkml:trace>
  <inkml:trace contextRef="#ctx0" brushRef="#br0">26547 16739 0,'-18'18'0,"18"0"16,0-1-16,0 1 15,18 0 1,-1-18-16</inkml:trace>
  <inkml:trace contextRef="#ctx0" brushRef="#br0">26952 16669 0,'0'-18'16,"-17"18"-1,-1 18 1,0-18-16,1 17 15,-19 19-15,19-19 0,-1 54 16,18-36-16,0 18 16,18-35-1,35-1-15,-18 1 16,18-18 0,-18-18-16,18-17 0,-53 17 15,18 1-15,-18-1 16,0-17-16,-18-18 15,0 35-15,-17-35 16,18 36-16,-19-19 16,19 36-16,-1 0 15,18-17-15</inkml:trace>
  <inkml:trace contextRef="#ctx0" brushRef="#br0">27340 16651 0,'-17'0'0,"-19"0"15,19 0-15,-1 18 16,0-18-16,-17 53 16,18-36-1,17 19-15,0 34 16,0-52-16,17 17 0,36-17 15,-35-1-15,17-17 16,0 0-16,-17-17 0,17 17 16,-17-18-16,-1 0 0,-17-17 15,18-18 1,-36 36-16,18-19 0,-35 1 16,18 17-16,-1 1 15,0-1-15,1 18 0,-1 0 16,0 0-16,1 0 0,17 18 15</inkml:trace>
  <inkml:trace contextRef="#ctx0" brushRef="#br0">27640 16686 0,'-35'18'16,"35"0"-16,-18 17 16,1 0-16,17 1 0,0 34 15,0-35-15,17-17 16,36 35-1,-35-35-15,17-18 0,18 0 16,-18 0-16,-17-18 16,0 0-16,-1-17 15,1-18 1,-36 35-16,-17-34 0,17 34 16,-70 0-1,53 18-15,0 0 16,17 0-16,0 0 0</inkml:trace>
  <inkml:trace contextRef="#ctx0" brushRef="#br0">28099 16616 0,'17'0'15,"1"0"-15,0 0 16,17 0 0,-17 0-16,-1-18 15</inkml:trace>
  <inkml:trace contextRef="#ctx0" brushRef="#br0">28063 16686 0,'0'18'0,"0"17"15,0-17-15,0 17 0,0 1 16,0-1-16,0-18 15,18 1-15,0 0 16,-1-18 0,19 0-16,-19 0 15,19 35-15,-19-17 16,1 52 0,-18-52-16,0 35 15,-18-36-15,-35 1 16,18-18-16,-53 0 15,53 0-15,-36 0 16,53-18-16,1 18 16</inkml:trace>
  <inkml:trace contextRef="#ctx0" brushRef="#br0">29263 16810 0,'18'0'15,"-1"-18"1,54-17 0,-36 17-16,71-17 15,17-18 1,-52 18-16,17 0 15,88-54-15,54-16 16,-124 69-16,70-52 16,-123 53-16,35-18 15,-70 35-15,-1-17 16,-34 17-16,-1 1 16</inkml:trace>
  <inkml:trace contextRef="#ctx0" brushRef="#br0">30515 15946 0,'88'0'16,"1"0"0,17-18-16,-54 18 15,54 0-15,-70 18 16,-1-18-16,0 17 0,-17-17 15,-18 35-15,-18-17 16,-17 17-16,0 1 0,-18 17 16,17-36-1,19 1-15,-1 0 0,0-1 16,1 1-16,-1 17 16</inkml:trace>
  <inkml:trace contextRef="#ctx0" brushRef="#br0">29157 16510 0,'18'0'16,"-36"0"0,-17 53-16,0-18 15,-36 53 1,18-35-16,0 18 16,36-36-16,17 18 15,17-35-15,54 17 16,-1-35-16,54 18 15,-54-18-15,54 0 16,-71 0-16</inkml:trace>
  <inkml:trace contextRef="#ctx0" brushRef="#br0">29475 12541 0,'-18'0'31,"18"-17"-15,18 17 31</inkml:trace>
  <inkml:trace contextRef="#ctx0" brushRef="#br0">26017 14605 0,'0'-18'16,"-17"18"62,17 18-62,-18-18-16,0 0 15,1 0 32,34 0-16,1 0-31,0 0 16,-1 0-16,19 0 0,52 0 16,-53 0-16,89 0 15,-71 0 1,88 0-16,-71 0 16,54-18-1,-71 18-15,-1 0 0,54 0 16,-53 0-16,-17 0 0,34-17 15,-52 17 1,-1 0-16,1 0 16,-36 0-1,-17 17 1,17-17-16</inkml:trace>
  <inkml:trace contextRef="#ctx0" brushRef="#br0">23230 12859 0,'0'-18'15,"0"0"1,18 18-16,-18 18 47,0 35-32,0-18-15,0 1 16,0 52-16,0-53 16,18 53-16,-18-35 15,0 18 1,17-36-16,-17 18 15,0-18-15,18 0 16,-18-17-16,18 0 16,-18-1-16,0 1 15,-18-18 1</inkml:trace>
  <inkml:trace contextRef="#ctx0" brushRef="#br0">23125 13353 0,'0'17'15,"0"19"1,0 16-16,0-16 15,17 34-15,1-34 16,17-1-16,0 18 16,-17-53-16,35 17 15,-35-17-15,35 0 16,-36-17-16,54-18 16,-54-1-16,36-17 15,-53 36-15,0-1 16</inkml:trace>
  <inkml:trace contextRef="#ctx0" brushRef="#br0">27887 12700 0,'18'0'15,"-18"-18"1,-18 18-1,18 18 17,0 17-32,0 1 15,-18 52 1,18-35-16,0 70 16,0-52-16,18 52 15,-18-35-15,0-35 16,18-17-16,-18-1 15,0 0-15,0-17 16,17 17-16,-17-17 0,0-1 0,0 1 16,-17-18-1</inkml:trace>
  <inkml:trace contextRef="#ctx0" brushRef="#br0">27605 13317 0,'18'18'0,"17"35"16,18 17-1,-36-34-15,36 34 16,-17-17-1,-19-35-15,18 0 16,1-18-16,-19 0 0,54-36 16,-18 19-16,17-54 15,-17 36-15,0-18 16,-17 18-16,-19-1 16,-17 19-16</inkml:trace>
  <inkml:trace contextRef="#ctx0" brushRef="#br0">31433 16140 0,'17'0'78,"36"0"-78,-18 0 15,89 0-15,-54-18 16,89 18-16,-71 18 16,18-18-16,0 17 0,17 1 15,36 0 1,-18-1-16,18 1 0,0-1 0,-18 1 15,-18 0-15,89 17 16,-141-17-16,-1-1 0,-17-17 16,0 18-16,18-18 15,-54 0-15,18 18 16,-17-18-16,-18 17 16,-35-17-16,0 0 15</inkml:trace>
  <inkml:trace contextRef="#ctx0" brushRef="#br1">14129 15716 0,'-18'0'15,"18"18"79,-18-18-78,18 18-1,18-18 79,0-18-94,-1 0 16,1-17-16,0 35 15,17-35-15,-17 17 16,-1 18-16,1-18 16,35 1-16,0-18 15,-36 35-15,1-18 16,35 0-16,0 18 15,-36 0-15,19 0 16,-1-17 0,18-1-16,-18 18 15,18-18-15,-35 1 16,35-1-16,-18 18 16,0-18-1,-17 1-15,17 17 16,-17 0-16,-1 0 15,1-18 1,0 18-16,-1 0 16,-17-18-16,18 18 0,0 0 31,-36 0 31,0 0 17,18 18-64,0 0 1,0-1-16,-17 1 15,17 0-15,0 17 16,-18-17-16,18 35 16,0-18-16,0 18 15,0-18-15,0 18 16,0-35-16,0 34 16,0-34-16,0 0 15,0-1-15,0 1 16,18-18-1,-36 0 1,0-18 0</inkml:trace>
  <inkml:trace contextRef="#ctx0" brushRef="#br1">14093 15840 0,'0'-18'47,"18"18"0,-18 18-47,18-18 0,-1 0 15,1 0 1,0 0-16,17 0 15,0 0-15,-17 0 0,17 0 16,36 0 0,-36 0-16,53 0 15,-35 0-15,0 0 0,0-18 16,0 18-16,0 0 16,35-18-16,-53 18 0,-17 0 15,0 0-15,17 0 16,-18 0-1,-17 18 1,-17-18 0</inkml:trace>
  <inkml:trace contextRef="#ctx0" brushRef="#br1">14023 16545 0,'-18'0'0,"36"0"31,17 0-15,18 0-1,35 0-15,-35 0 0,0 0 16,71 0-1,-19 0-15,-52 0 16,36 0-16,-54 0 16,18 0-16,-36 0 15,-17-17-15,18 17 16,-36 0 0</inkml:trace>
  <inkml:trace contextRef="#ctx0" brushRef="#br1">14728 16404 0,'36'0'16,"-19"0"-16,1 18 0,35-1 15,-18 1-15,1 0 16,-1-1 0,-18-17-16,19 18 0,-19 0 15,-17-1 1,0 1 0,-17-18-16,-19 18 15,19-18-15,-18 17 16,17-17-16</inkml:trace>
  <inkml:trace contextRef="#ctx0" brushRef="#br1">14182 16404 0,'-18'0'0,"0"0"16,1 18 0,-36-1-16,35-17 0,1 18 15,-19 0 1,1-1-16,35 1 15,0 0-15,0-1 16,35 1-16,-17 0 16,35 17-16,-18-18 15,18 1 1,-18 0-16,-17-1 16</inkml:trace>
  <inkml:trace contextRef="#ctx0" brushRef="#br1">14217 16898 0,'0'-18'15,"-18"18"1,1 0 0,-1 18-1,0 0-15,1 17 16,-1 0-16,18-17 0,0 0 16,0 17-1,18-18-15,-1-17 16,19 0-16,-1 0 15,0-35-15,-17 18 16,0-1 0,-18 0-16,0-35 15,-18 36-15,-35-1 16,35 0-16,-35 18 16,36 0-16,-1 0 15,36 18 1,-1-18-16</inkml:trace>
  <inkml:trace contextRef="#ctx0" brushRef="#br1">14464 16969 0,'-18'17'0,"18"1"16,-17-18-16,34 0 31</inkml:trace>
  <inkml:trace contextRef="#ctx0" brushRef="#br1">14676 16916 0,'-18'35'16,"0"-17"-16,1-1 15,17 1-15,0 0 16,17-1-16,1 1 15,35-18-15,-36 0 16,19-18 0,-19 1-16,1-1 15,-18 0-15,-18 1 16,18-1-16,-35-17 16,17 35-16,-17-18 15,18 18-15,-19 0 16,36 18-16,-17-1 15</inkml:trace>
  <inkml:trace contextRef="#ctx0" brushRef="#br1">14958 16916 0,'0'17'15,"0"1"-15,0 17 16,0-17-16,17 17 16,1-17-1,0-1-15,17-17 31,-17 0-31,-1-35 16,1 18-16,-18-1 16,0 0-16,-18 1 0,1-1 15,-1 0-15,-17 1 16,17 17-16,0 0 16,1 0-16,-18 0 15,17 0-15,18 17 16</inkml:trace>
  <inkml:trace contextRef="#ctx0" brushRef="#br1">15311 16863 0,'0'17'16,"17"19"0,-17-19-16,0 19 0,18-19 0,-1 54 15,-17-54-15,36 19 16,-19-36 0</inkml:trace>
  <inkml:trace contextRef="#ctx0" brushRef="#br1">15416 15487 0,'0'18'0,"0"17"16,0 0-16,0 36 15,0-36-15,0 36 16,0-36-16,18 18 16,-18-36-1,18-17-15,-18 18 16,17 0-16</inkml:trace>
  <inkml:trace contextRef="#ctx0" brushRef="#br1">15311 15822 0,'17'35'16,"-17"-17"-16,18 35 15,-1-53 1,-17 18-16,18-18 15,-18-18-15,35 0 16,-17 1-16,-18-1 16,18 0 31,-18 1-32</inkml:trace>
  <inkml:trace contextRef="#ctx0" brushRef="#br1">15205 15558 0,'0'-18'15,"17"0"-15,-17 1 16,18-1-16,17-17 16,-17 17-16,0 0 15,-18 1-15,17 17 0,1 0 16,-1 0 31,-17 17-32,18-17-15,-18 18 16,18 0 0,-1-1-16</inkml:trace>
  <inkml:trace contextRef="#ctx0" brushRef="#br1">15804 15734 0,'-17'0'0,"-1"0"16,1 0-16,-1 18 15,0-1 1,1 1-16,-1-18 0,0 35 0,18 0 16,0-17-1,18 0-15,0-1 0,-1-17 16,36 18-16,-18-18 15,-17 0-15,17-18 0,-17 18 16,17-35-16,-17 17 16,-18 1-1,-35-19-15,17 19 16,0-1-16,-35 1 16,36-1-16,-1 18 15,18 18 1,0-1-16</inkml:trace>
  <inkml:trace contextRef="#ctx0" brushRef="#br1">16051 15857 0,'-17'0'15,"17"-17"16,17 17-31</inkml:trace>
  <inkml:trace contextRef="#ctx0" brushRef="#br1">16334 15822 0,'-18'0'16,"0"0"0,-17 35-1,35-17-15,-18 0 0,18 17 16,18 0 0,17 0-1,1-35-15,-1 0 0,0 0 16,0-17-1,-17-18 1,-36-1-16,18 19 16,-35-19-1,0 1-15,0 35 0,17 0 16,0 0-16,1 0 0,-1 18 16,36-18-1</inkml:trace>
  <inkml:trace contextRef="#ctx0" brushRef="#br1">16563 15875 0,'18'18'16,"-18"-1"-1,17 19 1,1-1-16,-1-18 16,1-17-16,17 18 15,-17-18-15,17-18 16,-35 1-16,0-36 16,0 35-1,-17 1-15,-1-1 0,-17 0 16,-18 1-1,35 17-15,-17 17 16,17-17-16,18 18 16</inkml:trace>
  <inkml:trace contextRef="#ctx0" brushRef="#br1">16863 15893 0,'-35'17'16,"35"1"0,0 17-16,0-17 15,17-1-15,18 1 16,1 0-1,-1-18-15,0-18 16,-17-35 0,0 36-16,-36-19 15,0 19-15,-17-1 16,17 0-16,-35 1 16,36 17-16,-1 17 15,18 1-15</inkml:trace>
  <inkml:trace contextRef="#ctx0" brushRef="#br1">17145 15840 0,'18'0'15,"-1"-18"1,1 18 0,0 0-16,-18-18 0,35 18 15,-18 0 1,1 0 0,-36 0 15</inkml:trace>
  <inkml:trace contextRef="#ctx0" brushRef="#br1">17127 15875 0,'0'18'16,"0"17"-1,18-17-15,-18-1 0,18-17 16,-1 18-16,1-18 16,0 17-1,-18 1-15,17 0 16,1-18-16,-1 35 16,-17-17-16,18 17 15,-18-17-15,0-1 16,-18-17-1,-17 0-15,-18 0 16,36 0-16,-19 0 16,1 0-16,17 0 15,1 0 1,17-17-16</inkml:trace>
  <inkml:trace contextRef="#ctx0" brushRef="#br1">21149 16034 0,'18'-18'15,"-36"18"64,0 0-64,1 0-15,-36 0 16,0 18-16,-18-18 15,36 0-15,-71 17 16,53-17-16,-52 18 16,69-18-16,-17 18 15,36-18-15,-1 0 16,0 0 31,18 17-32,-17-17-15,-1 36 16,18-19 0,0 19-16,0-19 15,18 36 1,-1-18-16,1 71 0,0-35 16,-1 87-1,1-69-15,0 105 16,-18-88-16,0 70 15,0-88-15,17 53 16,1-88-16,17 0 16,-17-35-16,-1 17 15,1-35-15,0 0 16,-18-18 0,17 18-1,19 0 1,-1-17-16,0 17 15,18-18-15,35 0 16,-35 18-16,18-17 0,-18-1 16,53 18-16,-36-17 15,-17 17-15,70-18 16,-87 18-16,52-18 16,-35 18-1,-36 0-15,1 0 16,-36 0 15,18-35-15,-17 0-16,17-36 15,-18 18-15,18-70 16,-17 35-16,-19-106 16,19 70-16,-36-158 15,17 158-15,1-34 16,18 105-16,-1 17 15,18 19 1,18 17 0,-36 0-1,-35 0 1,0 0-16,-53 17 16,36 1-1,17 0-15,0 17 0,-35 0 16,70 1-16,0-19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4T19:50:3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0000"/>
    </inkml:brush>
    <inkml:brush xml:id="br3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2469 3739 0,'0'-35'15,"0"18"-15,0-1 0,0 0 16,-17 1-16,-1-1 15,1 18-15,-19-18 16,19 18-16,-36 18 16,35 0-1,-17-1-15,-18 19 0,0-1 16,-35 53 0,52-35-16,-16 88 0,34-70 15,18 70 1,0-71-16,35 71 15,-17-88-15,17-17 16,0 16-16,1-16 0,52-1 16,-53-35-16,36 0 15,-54 0-15,19-53 16,-19 35-16,-34-34 16,-1 16-16,-35 1 15,35 17-15,1 18 16,-1 0-16,36-17 15,35-1 1,-18 18 0,36-35-16,-19 17 15,19 1-15,-36 17 16,1 0-16,-19 0 16,-17 17-1</inkml:trace>
  <inkml:trace contextRef="#ctx0" brushRef="#br0">2452 4410 0,'17'53'16,"1"17"-1,-18-35-15,0 18 0,0-17 16,18-19-16,-18 1 15,17 0-15</inkml:trace>
  <inkml:trace contextRef="#ctx0" brushRef="#br0">2787 4463 0,'-18'35'15,"18"-17"1,0-1-16,0 36 16,18-35-16,17-18 15,-17 0-15,0 0 16</inkml:trace>
  <inkml:trace contextRef="#ctx0" brushRef="#br0">2787 4075 0,'0'-36'16,"0"1"-16,0 17 15,18 18 1,-1 36-1</inkml:trace>
  <inkml:trace contextRef="#ctx0" brushRef="#br0">2981 4410 0,'35'88'15,"1"-18"1,-19-34-16,18-1 15,-17-35-15,-18-18 16,0-35 0,0 18-1,0 0-15,0 17 0,-18-17 0,18 0 16,0 17 0,-17 0-16,34 18 15,1 0 1,0 18-16,-1-18 15</inkml:trace>
  <inkml:trace contextRef="#ctx0" brushRef="#br0">3298 4498 0,'36'-18'15,"-19"1"-15,19-36 16,-19 17-16,19-16 16,-36 34-1,0-17-15,-18 17 0,-17 18 16,-18 0 0,17 0-16,-16 53 15,34-18-15,0 36 16,18-36-16,36 18 15,-19-35-15,54 17 16,-36-35-16,18 0 16,-18 0-16,1 0 0,-1 0 15,0-18-15,-17 18 16,-18 18 15,-36-1-31,36 1 16,-17 0-1,-1-1-15,36-34 16,-1-19 0,36-16-16,-17 16 15,17-34-15,-18 52 16,0 0-16,-17 1 16,17 17-16,-17 0 0,17 35 15,-35 0-15,0-17 16,0 17-16,18 18 15,-18-18-15,-18 1 16,18-19-16</inkml:trace>
  <inkml:trace contextRef="#ctx0" brushRef="#br0">5398 4180 0,'0'18'16,"35"0"0,0 17-1,0-17-15,36 35 16,-36-36-16,0 18 15,18-17-15,-17 17 0,-1-17 0,18 0 16,-36-1 0,1-17-16,0 0 15,-18-17 1</inkml:trace>
  <inkml:trace contextRef="#ctx0" brushRef="#br0">5838 4039 0,'-35'53'15,"-35"35"-15,17-17 16,-53 52-16,71-52 15,-1-18-15,1 0 0,0 17 16,35-52-16,-18 0 16</inkml:trace>
  <inkml:trace contextRef="#ctx0" brushRef="#br0">6438 4410 0,'18'0'15,"-18"17"17,0 1-17,-18 0-15,18 17 0,-35 0 16,17-17-16,-17 17 15,35-17-15</inkml:trace>
  <inkml:trace contextRef="#ctx0" brushRef="#br0">7532 4092 0,'0'18'16,"-18"17"-1,18 36-15,0-36 16,0-17-16,18 35 16,-18-18-16,17-18 0,36 1 15,-35-18-15,35-18 16,-35 18-16,-1-17 15,-17-1-15,18 1 0,-1-19 16,1 19 0,-18 34-1,18-17-15,-1 36 0,1-1 16,35 18-16,-35-18 16,52 0-1,-35-35-15,18 0 16,-17 0-16,17-35 15,-36 0-15,-17-18 16,-17 18-16,-36-36 16,35 36-16,-35-18 15,35 35-15,-17 18 16</inkml:trace>
  <inkml:trace contextRef="#ctx0" brushRef="#br0">8396 4198 0,'-53'0'15,"18"18"-15,-18 35 16,35-18-16,18 0 0,0 36 15,18-36-15,35 0 16,0-35-16,-18 0 16,0 0-16,54-17 15,-72-19-15,19-17 16,-36 18-16,-18-18 16,-17 18-16,-18 17 15,17 18-15,1 18 16,17 0-16,36 35 15,-18-18-15,53 35 16,-18-52 0,54 17-16,-54-17 15,35-18-15,-52 0 16,0-18 0,-18-17-16,0 17 0,-18-35 15,0-17 1,1 35-16,17-1 0,0 19 15,17-1-15,1 0 16,0 18-16,17 36 16,-17-1-1,-18 0-15,35 18 16,-18-35-16,1 17 0,17 0 16,-17-17-16,0-18 15,-1 0-15</inkml:trace>
  <inkml:trace contextRef="#ctx0" brushRef="#br0">9013 4180 0,'71'0'15,"17"-35"1,0 0-1,-52 17-15,34-17 16,-52 35-16,0-18 16</inkml:trace>
  <inkml:trace contextRef="#ctx0" brushRef="#br0">9119 3739 0,'0'36'15,"18"87"-15,-18-52 16,0 70-16,18-71 16,17 54-16,0-71 15,0 35 1,-17-53-16,17 1 15</inkml:trace>
  <inkml:trace contextRef="#ctx0" brushRef="#br0">11077 4092 0,'-17'-17'16,"17"34"0,0 36-1,0-35-15,0 52 16,17-34-16,1-1 15,17 0-15,-17-17 16,35-1-16,-36 1 16,54-36-16,-53 1 15,34-36-15,-34 35 16,0-52 0,-1 34-16,-17-16 15,0 34-15,-17 0 16,17 1-16,0 34 15,0 19-15,0 69 16,0-52-16,35 53 16,-35-35-16,53 34 15,-53-52-15,35 36 16,-35-54-16,0 35 16,0-52-16,-35 35 15,0-35-15,-18-1 16,17-17-1,-34-17-15,52 17 16,-52-53 0,34 35-16,-16-52 15,34 52-15</inkml:trace>
  <inkml:trace contextRef="#ctx0" brushRef="#br0">11007 3757 0,'0'-18'31,"17"1"-15,1-18-1,0 17-15,-1-17 0,1-1 16,0 1-16,-1 0 0,-17-18 16,18 35-16,-18-17 15,17 35-15,1 0 16,0 35 0,-1-17-16,1 35 15,0-36-15,-1 19 16,1-19-16,0 19 15,-1-1-15,1-17 0,-1 17 16</inkml:trace>
  <inkml:trace contextRef="#ctx0" brushRef="#br0">12030 4057 0,'17'0'0,"1"0"16,0 18-16,35-36 15,-18 18 1,18-18-16,0 1 16,-18 17-16,-17 0 0,17 0 15</inkml:trace>
  <inkml:trace contextRef="#ctx0" brushRef="#br0">12153 4233 0,'53'0'15,"18"-17"1,-54 17-16,1-18 16,0 18-16,-1-18 15</inkml:trace>
  <inkml:trace contextRef="#ctx0" brushRef="#br0">12965 3581 0,'0'-18'0,"17"36"16,-17 52-1,18-34-15,0 34 16,-18-17-16,0 18 16,17-1-16,-17 71 15,18-88-15,-1-18 0,-17 36 16,18-53 0,-18-36-1,-18-53 1,1 36-16,-1-18 15,-17-53-15,35 53 16,-18-88-16,1 71 16,17-1-16,17 18 0,19-17 15,16 35 1,-34 35-16,17 0 16,1 0-16,34 52 15,-52-34-15,-1 17 0,1 18 16,-18-17-16,-18 34 15,-17-35-15,18 1 16,-19-1-16,1-17 0,0-1 16,17-17-16,-17 18 0,17-18 15,1 0-15,17-18 16,17 1-16</inkml:trace>
  <inkml:trace contextRef="#ctx0" brushRef="#br0">13600 3440 0,'-18'0'16,"0"-18"-16,1 36 15,-1-1 1,0 19-16,1 34 16,17 54-16,0-1 15,17-70-15,1 70 16,0-70-16,-18 0 15,17-17-15,1-1 0,0 0 16,17-17-16,0 17 16,-17-17-16,-1-18 15,-17-18 1</inkml:trace>
  <inkml:trace contextRef="#ctx0" brushRef="#br0">13970 3881 0,'0'-18'16,"0"36"15,0 17-16,0 0-15,0-17 0,18 17 16,-1 0-16,-17-17 16,18 0-16,17-1 15,-17-17-15,-1 0 0,36-35 16,-35 17-16,-18-17 0,18-36 16,-18 36-1,0 18-15,0-19 16,17 54-1,1 52-15,0-34 16,17 70 0,-17-53-16,-1-1 0,1 1 15,-1-17-15,-17 17 16,0 17-16,0-35 0,-17 1 16,-36-19-16,18 1 15,-1-18-15,-34-18 16,34 1-16,-16-19 15,34 19-15,0-1 16,1 0-16,17 1 0,0-1 16,0 1-16</inkml:trace>
  <inkml:trace contextRef="#ctx0" brushRef="#br0">14499 3881 0,'18'-18'16,"17"18"0,-17 0-16,17 0 0,0 0 15,18-18-15,18 18 16,-36 0-16,-17 0 16,-1 18-1</inkml:trace>
  <inkml:trace contextRef="#ctx0" brushRef="#br0">14552 4022 0,'35'17'16,"18"-17"0,-35 0-16,52 0 15,-34 0-15,-19 0 0,19-17 16</inkml:trace>
  <inkml:trace contextRef="#ctx0" brushRef="#br0">15205 3651 0,'-18'0'31,"18"18"0,0 0-15,0 17-16,18-18 15,-18 19-15,0-1 0,0 18 16,0-18-16,17 0 16,-17 18-1,0-35-15,18 0 0,-18-1 0,0 1 16,18 0-16</inkml:trace>
  <inkml:trace contextRef="#ctx0" brushRef="#br0">15769 3404 0,'0'-17'15,"0"-1"-15,0 36 47,18 52-31,-18-17-1,0 0-15,17 71 0,1-54 16,17 54 0,-17-72-16,0 72 15,-1-71-15,-17 17 16,18-34-16,-18-1 16,18-17-16,-18-1 15,0 1-15,0-36 16</inkml:trace>
  <inkml:trace contextRef="#ctx0" brushRef="#br0">16245 3828 0,'0'17'16,"36"1"0,-19 17-16,1-17 15,53 17 1,-54 0-16,18-17 0,36 17 16,-53-17-16,-1 0 15,1-1-15,0-17 16,-36 0-16</inkml:trace>
  <inkml:trace contextRef="#ctx0" brushRef="#br0">16528 3810 0,'-53'35'16,"0"18"0,0 18-1,35-36-15,1 18 16,-1 0-16,18-35 16,0-1-16,0 1 15</inkml:trace>
  <inkml:trace contextRef="#ctx0" brushRef="#br0">16704 3334 0,'0'-18'16,"18"18"0,17 18-16,-17-1 15,17 1-15,18 53 16,-18-36-16,18 88 16,-35-52-16,-1 88 15,-17-106-15,0 88 16,0-88-16,-17 0 15,-19 52-15,-17-34 16,36-36-16,-1-17 16</inkml:trace>
  <inkml:trace contextRef="#ctx0" brushRef="#br0">2399 6068 0,'18'0'63,"17"35"-48,-18-17-15,1 17 0,53 18 16,-54-18-16,19 0 16,34 36-16,-52-36 15,35 18-15,-36-35 16,1-1-16,0 1 16,-1 0-16,1-1 0,0 1 15,-1 0 1,-17-36-1</inkml:trace>
  <inkml:trace contextRef="#ctx0" brushRef="#br0">2875 6085 0,'-17'0'16,"-36"36"-16,-18 17 15,0 17 1,19-35-16,-37 71 15,72-70-15,-36 52 16,53-71-16,-18 36 16,36-35-16</inkml:trace>
  <inkml:trace contextRef="#ctx0" brushRef="#br0">3581 5997 0,'-18'0'15,"-17"-17"-15,0 17 16,-1 17 0,1 19-1,17-19-15,1 18 0,17 1 0,0-19 16,0 19-16,0-1 16,35 35-16,-17-52 15,17 17-15,35 1 16,-34-36-16,-1 17 0,36-17 15,-54 0-15,1 0 16,17 0 0,-53-17-1</inkml:trace>
  <inkml:trace contextRef="#ctx0" brushRef="#br0">3440 6209 0,'35'0'31,"0"0"-31,0 0 16,18 0-16,0 0 0,0-18 16,18 18-16,-36 0 15,0-17-15</inkml:trace>
  <inkml:trace contextRef="#ctx0" brushRef="#br0">4145 5662 0,'0'18'31,"-17"52"-15,17-34-16,0-1 0,0 0 15,17 18-15,-17-18 16,0 89-16,18-71 0,-18 17 16,0 54-1,17-36-15,-17-35 16,0-18-16,18 18 15,-18-35-15,0-36 16</inkml:trace>
  <inkml:trace contextRef="#ctx0" brushRef="#br0">4357 5715 0,'0'35'15,"0"36"1,17 17 0,-17-17-16,0 70 15,0-71-15,0 18 0,18 54 16,0-19 0,-18-88-16,17 1 0,-17-1 15,18 0-15,0-35 16,-18-35-1</inkml:trace>
  <inkml:trace contextRef="#ctx0" brushRef="#br0">4092 5592 0,'18'0'0,"0"0"15,17-18-15,0 18 0,53 0 16,-35 18-16,53-1 15,-53 1-15,-18 17 16,0 0-16,1 18 0,-1-17 16,-17 16-16,-18 1 0,17 53 15,-34-70-15,-19 52 16,1-71-16,17 19 16,-17-19-16,18 1 15,-1 0-15,0-18 0,36 0 31,17 17-15,-17 1-16,-1-1 16,19 1-16,34 53 15,-34-54-15,34 54 16,-35-36-16,36 0 16,-53-17-16,17 17 15,-17-17-15,-36-18 16,18 18-1</inkml:trace>
  <inkml:trace contextRef="#ctx0" brushRef="#br0">5009 5345 0,'0'17'31,"0"19"-15,0-1-16,0-18 0,0 54 15,0-36 1,0 1-16,18 16 0,-18-34 16,0 0-16,-18-18 15,18-18 1,-17-17-16,17 0 16,0-36-16,0 18 15,35-17-15,-35 34 16,18 1-16,17-18 15,-17 35-15,-1 18 16,1 0-16,0 36 16,-18-19-16,0 54 15,0-36-15,0 0 16,0 1-16,17 17 16,-17-18-16,0-17 15,0-1-15,18 1 0,-18-1 16,17 1-1</inkml:trace>
  <inkml:trace contextRef="#ctx0" brushRef="#br0">5380 5521 0,'-18'0'15,"36"18"1,17 17 0,-17-17-1,-1-1-15,36 18 16,-35-17-16,17 17 16,-17-17-16,0 0 15,-1-18-15,-17 17 16,-17-34-1</inkml:trace>
  <inkml:trace contextRef="#ctx0" brushRef="#br0">5592 5521 0,'-18'0'0,"18"18"15,-18-18-15,-17 17 0,0 36 16,-1-35 0,19 17-16,-18 18 15,17-18-15,0 1 0,18-1 16</inkml:trace>
  <inkml:trace contextRef="#ctx0" brushRef="#br0">2258 7849 0,'0'18'31,"17"70"-15,19 53-1,-36-53-15,17 1 16,-17 16-16,18 72 16,0-107-16,-18 1 0,0-18 15,17 0-15,-17-36 16,0-52 0,0 18-16,0-89 15,-17 53-15,-1-71 16,0 54-1,1-1-15,-19-105 16,19 88-16,-1 17 0,18-52 16,0 70-16,18 35 15,52-17-15,-34 35 16,34 17-16,-17 1 16,-18 17-16,1 1 0,-1 52 15,-17-53-15,-1 18 16,-52 70-1,-18-70 1,18-17-16,-1-19 0,-34 1 16,-1-18-1,54 0-15,-1-18 16,36 1-16</inkml:trace>
  <inkml:trace contextRef="#ctx0" brushRef="#br0">2928 8431 0,'-18'-17'16,"1"-1"-16,-1 0 15,1 18-15,-19-17 16,19 17-16,-1 0 16,0 17-16,-17 19 15,35-1-15,-18 0 16,18 1-16,0-1 0,18 0 15,17 18-15,-17-35 16,17-1-16,-17-17 0,35 0 16,-18-17-16,-17-1 15,-1 0-15,1 1 0,17-36 16,-35 18 0,0-18-16,-17 17 15,17 19-15,-18-1 0,0 0 16,1 18-16,17 18 15,17 17 1,1-17 0,17 35-16,-17-35 15,17-1-15,-17 1 0,-1 0 16,1-1-16,17 1 16,-17-18-16,-18-18 31,-18-17-31,1-18 15,-1 35-15,18-17 16,-18-18-16,18 18 16,0 17-16,0 1 15,18-19 1,0 36-16,-1-17 0,1 17 16,0 0-16,-1 0 15,19 35-15,-36-17 16</inkml:trace>
  <inkml:trace contextRef="#ctx0" brushRef="#br0">3404 8343 0,'-35'35'0,"17"-17"16,18 0-16,-17 35 16,17-18-16,0-17 0,35 35 15,-17-36-15,35 18 16,-18-35-16,-17 0 16,-1 0-16,1-17 15,17-18-15,-35 17 16,0 0-16,0-35 15,0 18-15,-18 17 0,1 1 16,17-19-16,-18 36 0,18-17 16,-17 17-1,17 17 1,17 1-16,-17 17 0,18-17 0,17 35 16,0 0-1,-35-35-15,18-1 16,-18-34 15,0-19-15,-18-17-16,18 36 0,18-19 15,0 19 1,-1 17-16,1-18 16,0 18-16,-18 18 15,17-18-15,-17 17 16,18-17-16,-18 18 15,0-36 17,17 1-17,1 17 17,-18 17-17,18-17-15,-18 18 16,17 0-16,1-1 15,0 1-15,-1 0 16,1-18-16,-18 17 16,35-17-16,0 0 15,-17 0 1,0-17 0,-1-1-16,-17 0 15,0 1 1,0-1 15,18 0-31,-18 1 16,0-1-16,-18 0 15,1 1 1,-1 17-16,18 17 16,0 36-1,0-35 1,18 17-16,-1 1 15,1-19-15,0 1 0,17 0 16,-17-18-16,35 0 16,-36 0-16,1 0 15,-1-18 1,-17 0-16</inkml:trace>
  <inkml:trace contextRef="#ctx0" brushRef="#br0">4233 8343 0,'18'0'16,"17"0"-1,-17 0-15,52 0 16,-52-17-16,17 17 0,-17-18 15,0 18-15,-18-18 16,-18 18-16</inkml:trace>
  <inkml:trace contextRef="#ctx0" brushRef="#br0">4286 7938 0,'18'35'0,"-18"35"16,18 19-1,-1 34 1,-17-70-16,18 53 16,-18-53-16,0 0 0,0 0 15,17-36-15,-17 18 16,18-35-16</inkml:trace>
  <inkml:trace contextRef="#ctx0" brushRef="#br0">4498 8467 0,'18'0'0,"17"0"16,18-36-1,-36 36-15,19-35 16,-36 0 0,0 17-16,-36 1 15,19 17-15,-1 0 16,0 0-16,1 0 0,-1 0 16,18 17-16,-17 1 0,17 35 15,17-36-15,18 36 16,-17-35-16,17 17 15,1-35-15,-1 18 16,-17-18 0,17-35-16,-17 17 0,-18 0 15,0 1-15,0-1 16,0 0-16,17-17 16,-17 17-16,0 1 15,18 17 1,17 17-1</inkml:trace>
  <inkml:trace contextRef="#ctx0" brushRef="#br0">5133 8220 0,'-53'0'15,"0"0"1,35 17-16,-17 19 16,35-1-16,35-17 15,-17-1-15,53 18 16,-36-17-16,0 0 0,18 17 16,-35-17-1,-1-18-15,-17 35 0,-17-17 16,-36-18-1,18 0-15,-1 0 16,19 0-16,-19 0 0,1 0 16,17 0-16,1 0 15</inkml:trace>
  <inkml:trace contextRef="#ctx0" brushRef="#br0">5768 7990 0,'18'0'16,"-1"18"0,1-18-1</inkml:trace>
  <inkml:trace contextRef="#ctx0" brushRef="#br0">5891 8326 0,'0'-18'31</inkml:trace>
  <inkml:trace contextRef="#ctx0" brushRef="#br0">7038 7796 0,'0'-17'0,"0"34"31,-18 19-31,18-1 15,0 0-15,0 36 16,0-36-16,18 18 16,-18-18-16,35 1 15,-35-19-15,35 18 16,-17-17 0,0-18-16,-1-18 15,-17-17 1,18 18-16,-18-1 15,18 36 1,-1-1 0,1 1-16,0 17 0,35-17 15,-18-1 1,0-17-16,36-17 0,-36-1 16,-17 0-1,-1 1-15,-17-18 0,0-1 16,0 1-16,-17 17 0,-1-17 0,-17-18 15,17 53-15,-17-17 16,17 17 0,18 17-16</inkml:trace>
  <inkml:trace contextRef="#ctx0" brushRef="#br0">8202 7779 0,'-18'-36'15,"-17"36"-15,18 0 0,-36 0 16,17 18 0,-17 35-16,36 0 15,17 18-15,17 17 16,19-53-16,-1-17 16,53 35-16,-35-53 15,-18 17-15,18-17 16,0-17-16,-18 17 15,-35-36-15</inkml:trace>
  <inkml:trace contextRef="#ctx0" brushRef="#br0">8043 7990 0,'89'-17'0,"-1"-1"15,-53 1 1,18 17-16,-35 17 16</inkml:trace>
  <inkml:trace contextRef="#ctx0" brushRef="#br0">8731 7267 0,'0'-35'0,"0"70"31,18 53-15,0-17-16,-1 70 15,1-53-15,-18 71 16,17-88-16,1 52 16,0-70-16,-1 18 15,-17-54-15,18 18 16,0-35-16</inkml:trace>
  <inkml:trace contextRef="#ctx0" brushRef="#br0">8908 7303 0,'17'52'0,"-17"1"15,18 53 1,0-35-16,-18-1 0,17 1 16,1 88-16,-18-89 15,17-17-15,1 53 16,-18-71-16,18-17 0,-18 17 16,17-17-1,-34-36 1,17-17-16</inkml:trace>
  <inkml:trace contextRef="#ctx0" brushRef="#br0">8731 7373 0,'18'-18'0,"0"1"15,34-1-15,-16 18 16,-1 18-16,18-1 0,35 36 16,-53-17-16,18-1 15,-17 0-15,17 53 16,-36-52-16,-17 34 16,0-35-16,0-17 15,-17 17-15,-19 18 16,19-35-16,-1 0 0,0-1 15,18 1 1,18 17-16,17-17 0,18 17 16,-18 0-16,1-17 0,17 53 15,-18-54 1,-17 18-16,17 1 16,-18-19-16,-17 1 15,18-18-15,-36-18 16</inkml:trace>
  <inkml:trace contextRef="#ctx0" brushRef="#br0">9437 7056 0,'17'0'15,"-17"35"-15,18-18 16,0 54-16,-18-53 16,17 17-16,-17 36 15,18-54-15,-18 18 16,0-17-16,-18-18 15,1 0-15,17-18 16,-18 1-16,0-1 0,18-35 16,0 18-16,0-36 15,0 36-15,18 17 16,0 1-16,-1-1 0,1 1 16,0 34-1,-1 18 1,1 36-16,-18-36 15,18 18-15,-18-17 16,0-1-16,17 0 16,-17-17-16,18 17 15,17-17 1</inkml:trace>
  <inkml:trace contextRef="#ctx0" brushRef="#br0">9719 7285 0,'18'18'16,"17"17"-16,18 0 16,0-17-1,0 17-15,-36-17 16,1-18-1,0 17-15</inkml:trace>
  <inkml:trace contextRef="#ctx0" brushRef="#br0">9948 7267 0,'0'0'0,"0"18"0,-53 17 15,36-17-15,-18 35 16,17-18-16,-17 36 16,35-36-16,-18 0 15</inkml:trace>
  <inkml:trace contextRef="#ctx0" brushRef="#br0">10530 8255 0,'0'35'16,"-17"-17"-16,-1 17 0,-35 18 15,36-18-15,-36 18 16,17-35-16,19 0 16,-1-1-16</inkml:trace>
  <inkml:trace contextRef="#ctx0" brushRef="#br0">11783 7232 0,'0'88'16,"0"36"-1,17 17-15,1-71 0,0 54 16,-18-18 0,0-18-1,0-53-15,0-17 16,0-36 0,-18-35-1,18 18 1,0 0-16,18-36 15,-1 36-15,54 17 16,-36 18-16,53 18 16,-52 17-16,34 18 15,-35-18-15,1 53 16,-19-52-16,-17 17 16,-17-18-16,-36 0 15,18-17-15,-54-1 16,36-17-16,-35 0 15,53 0-15,-18 0 16,35 0-16,36 0 16</inkml:trace>
  <inkml:trace contextRef="#ctx0" brushRef="#br0">12859 7585 0,'-18'-18'15,"-17"0"1,-18 18 0,35 18-16,-17 17 0,-18 18 15,35-17-15,18 34 16,0-35-1,18 1-15,0-1 0,35 36 16,17-36 0,-35-18-16,1-17 0,34 18 15,-52-18-15,0 0 16,-1-18-16</inkml:trace>
  <inkml:trace contextRef="#ctx0" brushRef="#br0">12665 7849 0,'17'0'16,"54"0"0,-36 0-16,53-17 0,-52 17 15,-1-18-15,0 18 16,1 0-16</inkml:trace>
  <inkml:trace contextRef="#ctx0" brushRef="#br0">13353 7285 0,'0'35'16,"0"0"-16,0 1 15,17 52 1,1-35-16,-18 0 15,18 17-15,-18 1 0,0 70 16,0-88-16,0 53 16,0-71-16,0 18 15,0-35-15,17-1 16,-17-34 0,0-1-16</inkml:trace>
  <inkml:trace contextRef="#ctx0" brushRef="#br0">13511 7408 0,'36'71'16,"-36"-18"-16,35 53 15,-35-53-15,18 70 16,-1-52-16,1 34 16,-18-52-16,18 0 15,-1-35-15,-17 0 16,0-36 0</inkml:trace>
  <inkml:trace contextRef="#ctx0" brushRef="#br0">13247 7179 0,'35'-35'0,"36"-1"16,-18 36-16,52 0 15,37 18 1,-90 17-16,-16 1 0,-1-1 16,0 18-16,1-18 0,-19 71 15,-17-71 1,-17 1-16,-1-1 0,-35 18 16,35-36-16,-52 19 15,52-36-15,1 35 16,34-17-16,18 34 15,1-16 1,70 17-16,-54-18 16,54 18-16,-53-18 15,-18-17-15,1 17 0,34 0 16,-52-17 0,-18 0-1,-18-18-15,1 0 16,-1 17-16</inkml:trace>
  <inkml:trace contextRef="#ctx0" brushRef="#br0">14570 8114 0,'-18'-18'16,"0"18"0,1 0-16</inkml:trace>
  <inkml:trace contextRef="#ctx0" brushRef="#br0">2663 10213 0,'0'0'0,"-17"0"0,-18-35 16,-1 35-16,1 0 16,0 0-16,-18 35 15,35 0-15,-17 71 16,17-35-16,18 70 16,0-71-16,18 71 15,17-88 1,53 53-1,-17-71-15,-18-17 0,70 17 16,-52-35-16,-18 0 0,53-35 16,-53 0-1,-18-1-15,18-52 16,-53 53-16,0-71 16,-18 53-16,-17 0 0,-53-70 15,52 70-15,-69-35 16,52 52-1,-36 19-15,54-1 16,0 36-16,17-1 16,18 19-16,53 17 15,0-18-15</inkml:trace>
  <inkml:trace contextRef="#ctx0" brushRef="#br0">3387 10724 0,'0'36'0,"0"-1"16,17 0-16,1-17 0,0 0 15,-1-1-15,1-17 0,17 18 0,0-36 16,-17 1-1,0-1-15,-18 0 0,17-35 16,1 18-16,-18 0 16,0 17-16,0 36 31,0-1-31,0 19 16,18-19-16,17 36 15,-17-35-15,-1 0 0,36 17 16,-35-35-16,-1 0 15,1 0-15</inkml:trace>
  <inkml:trace contextRef="#ctx0" brushRef="#br0">3775 10619 0,'53'17'16,"-36"-17"-16,54 18 15,-36-18-15,0-18 16,18 1-16,-35 17 0,0 0 16,-18-18-16</inkml:trace>
  <inkml:trace contextRef="#ctx0" brushRef="#br0">3933 10319 0,'0'53'16,"0"0"-1,18 35-15,-18-35 16,0 53-16,18-71 16,-18 18-16,17 17 15,1-52-15</inkml:trace>
  <inkml:trace contextRef="#ctx0" brushRef="#br0">4163 10795 0,'17'106'16,"1"0"-1,0-18-15,-1-35 16,-17-18-16,18 0 16,-18-17-16,0-36 15,-18 1-15,-17-54 16,17 18-16,18 0 16,0 0-16,-17-17 0,34 17 15,-17 0 1,18 18-16,0-1 0,17 1 0,0 35 15,1-17-15,16 34 16,-34-17-16,0 18 0,-1-1 16,-17 1-16,0 17 15,0-17-15,-17 0 0,-1-1 16,-35 1 0,36 0-16,34-36 15</inkml:trace>
  <inkml:trace contextRef="#ctx0" brushRef="#br0">4657 10672 0,'-36'35'15,"36"-18"-15,0 19 16,0-19-16,18 1 15,0 0-15,-1-18 0,19 0 16,-1 0-16,-17-36 16,-18 19-16,0-19 15,0 19 1,0-1 0,0 36-1,17 17 1,1-17-1,-1-18-15,19 17 0,-19 1 16,19-18 0</inkml:trace>
  <inkml:trace contextRef="#ctx0" brushRef="#br0">4939 10583 0,'35'0'15,"18"0"1,-18 0-16,36-17 16,-36 17-16,0-18 0,-17 0 15,0 18 1,-36-17-16</inkml:trace>
  <inkml:trace contextRef="#ctx0" brushRef="#br0">5080 10389 0,'0'71'0,"0"52"16,0-70-16,18 53 15,-1-53-15,19 0 16,-36-18-16,17-17 15</inkml:trace>
  <inkml:trace contextRef="#ctx0" brushRef="#br0">6720 10389 0,'-17'53'16,"17"18"-1,17-36-15,36 36 16,-35-36-16,17-17 0,36 17 15,-18-35-15,0-35 16,-18 17-16,-17-53 16,-18 18-16,-18-17 15,18 52 1,-35-17-16,17 35 16,18 53-1,0 0-15,35 53 16,-17-36-16,0-17 0,-1 71 15,1-72 1,-18 19-16,-18 17 16,18-35-16,-53 18 15,36-54-15,-54 1 16,53-18-16,-34 0 16,34-18-16,-17-35 15,35 36-15,-18-71 16,18 52-16</inkml:trace>
  <inkml:trace contextRef="#ctx0" brushRef="#br0">6632 9966 0,'0'-18'16,"18"1"-1,0-1-15,-1 0 0,36-34 16,-18 16-1,-17 19-15,17-36 16,-35 35-16,0 0 16,0 36 15,18 35-31,-18-18 16,35 53-16,-17-52 15,-1 34-15,1-52 16</inkml:trace>
  <inkml:trace contextRef="#ctx0" brushRef="#br0">7602 10231 0,'36'0'15,"-1"0"-15,18 0 16,-18-18-16,0 18 15,18 0-15,-35 0 16,0 0-16,-1 0 16,-17 18-16,-17-18 15</inkml:trace>
  <inkml:trace contextRef="#ctx0" brushRef="#br0">7602 10425 0,'18'17'15,"53"-17"1,-36-17-16,0-1 0,36 18 16,-36-18-1,-17 18-15,-18 18 16</inkml:trace>
  <inkml:trace contextRef="#ctx0" brushRef="#br0">9984 10125 0,'0'-18'15,"0"36"32,-18 35-31,18-18-16,-18 35 15,18-34-15,0-1 16,18 18-16,0-35 16,-1-1-16,36 1 15,-35-18-15,17-18 0,0 1 16,-17-1 0,-18 0-16,18-17 15,-18 17-15,0 36 31,17 17-31,1 1 16,0-19-16,17 36 16,-18-35-16,36-1 15,-35-17-15,17 0 16,-35-17-16,0-36 16,0 18-16,-17-36 15,-1 36 1,-17-18-16,17 35 15,0 1-15,36 17 32</inkml:trace>
  <inkml:trace contextRef="#ctx0" brushRef="#br0">10442 9807 0,'18'0'0,"0"0"15,34-17 1,-16-1-16,-1 18 15,0-18-15,-17 18 0,35-17 16,-36 17-16,1 0 16,-36 17-1</inkml:trace>
  <inkml:trace contextRef="#ctx0" brushRef="#br0">10636 9807 0,'0'18'16,"0"0"0,0-1-16,0 36 15,0-18-15,0 1 16,0-19-16,0 54 16,18-54-16,-18 1 0</inkml:trace>
  <inkml:trace contextRef="#ctx0" brushRef="#br0">10883 10178 0,'18'0'16,"17"35"-1,0-35 1,1 18-16,17 17 16,-18-18-16,35 19 15,-52-36-15,0 17 0,-1-17 16,1 18-16,0-18 16,-18-18-1,-18 1 1</inkml:trace>
  <inkml:trace contextRef="#ctx0" brushRef="#br0">11183 10107 0,'-35'35'16,"-18"36"-16,0-1 16,18-17-16,-1 0 15,19 0 1,17-35-16,17 0 16</inkml:trace>
  <inkml:trace contextRef="#ctx0" brushRef="#br0">11994 10142 0,'18'0'16,"17"-17"-1,1-1-15,34 18 16,-35-18-16,36 18 16,-36 0-16,1 0 15,-19 0-15,1 18 16,-36 0 0</inkml:trace>
  <inkml:trace contextRef="#ctx0" brushRef="#br0">12136 9966 0,'17'0'16,"-17"18"-16,18 52 15,-18-35-15,17 1 16,-17-1-16,18 53 15,0-53-15,-18 1 16,35-1-16,-35-17 16</inkml:trace>
  <inkml:trace contextRef="#ctx0" brushRef="#br0">12806 9507 0,'0'-17'16,"0"34"15,0 1-15,17 17-16,-17-17 15,18 123 1,0 0-16,-1-17 16,1-19-1,-18-52-15,18 18 16,-1-36-1,-17-17 1,0-36-16,0-35 16,0 36-16,-17-54 15</inkml:trace>
  <inkml:trace contextRef="#ctx0" brushRef="#br0">12894 9895 0,'35'0'15,"-17"0"-15,70 0 16,-35 0 0,0 0-16,0 18 0,0 0 15,-18 17-15,0 0 0,1 1 16,-1 34-16,-35-35 16,-18 1-16,-17 17 15,-18-36-15,-35 18 16,35-35-16,-53 0 15,53 0-15,0-17 16,36 17-16,-1-18 16</inkml:trace>
  <inkml:trace contextRef="#ctx0" brushRef="#br0">11024 5256 0,'18'0'31,"0"0"-15,17 0-16,18 18 16,-18-18-1,0 0-15,54 0 16,-54 0-16,35 0 16,-34 0-16,34 0 15,-52 0-15,17-18 16,-17 18-16,-1 0 15,-17-17-15</inkml:trace>
  <inkml:trace contextRef="#ctx0" brushRef="#br0">13053 4851 0,'0'-18'47,"17"18"-31,1 0-1,0 0 32,-1 0-31,1 0-1,0 0 1,-1 0-16,1 18 16,0-18-1,-1 0-15,1 0 0,17 0 16,-17 0-16,17 0 0,36 0 15,-36 0-15,53 0 16,-53 0-16,54 0 16,-54 0-16,71 0 15,-53 0-15,35 0 16,-35 0-16,52-18 16,-69 18-1,70 0-15,-53 0 16,70 0-16,-70 0 15,88 0 1,-53 0-16,71 0 0,-71 0 16,89-18-1,-72 18-15,89-17 16,-88 17-16,0 0 16,0 0-16,0-18 0,123 18 15,-105 0-15,105-17 16,-123 17-16,70 17 15,-105-17-15,34 0 16,-52 18-16,0-18 16,-35 0-1</inkml:trace>
  <inkml:trace contextRef="#ctx0" brushRef="#br0">12982 5503 0,'-35'0'16,"17"0"-16,-17 0 15,17 18-15,1 0 16,-19 17 0,19-17-16,-1 17 15,1 0-15,17 36 16,0-18-16,0-1 0,17 37 16,36-19-1,-18-52-15,1 17 0,-1-35 16,36 18-16,-36-36 15,35-17-15,-34 0 16,-19-1-16,19-52 16,-36 53-16,-18-71 15,0 71-15,-52-18 16,34 18-16,-52 17 16,53 18-16,0 18 15,-1 17 1,36 0-16</inkml:trace>
  <inkml:trace contextRef="#ctx0" brushRef="#br0">13741 5556 0,'-18'18'16,"0"0"-16,-17-1 16,18 1-16,-19-18 0,-52 35 15,53-17-15,-18 17 16,53-17-1,0-1 1,53 1-16,-36 0 16,72-1-16,-54-17 15,35 18-15,-52-18 16,17 17 0,-35 1-16,0 0 15,-17-18-15,-1 17 16</inkml:trace>
  <inkml:trace contextRef="#ctx0" brushRef="#br0">13635 5944 0,'53'18'16,"0"0"0,-36-18-16,1 0 0,0 17 15</inkml:trace>
  <inkml:trace contextRef="#ctx0" brushRef="#br0">14164 5697 0,'0'18'16,"18"35"0,-18-35-16,17 17 0,36 0 15,-35-17-15,17-1 16,18-17-16,-35 0 15,17-17-15,-35-1 16,18-17-16,-18 17 16,0-17-16,-18 17 0,0 18 15,18 18 1,18 17 0,-18 0-16,18 54 15,-1-36-15,1 35 16,0-53-16,-1 36 15,1-36-15,-18-17 16,-18-18-16,18 17 0,-17-17 16,-1 0-16,-17-35 15,-18-18 1,35 18-16,-17-1 16</inkml:trace>
  <inkml:trace contextRef="#ctx0" brushRef="#br0">14111 5450 0,'18'-17'16,"-18"-18"-1,0 17-15,17-17 0,1 17 16,0-17-16,-18 17 0,17 0 16,1 18-16,0-17 15,-18 34 1,35 1-16,-17 17 15,-18-17-15,17 17 0,18 1 16,1 16-16,-19-34 16,19 35-16</inkml:trace>
  <inkml:trace contextRef="#ctx0" brushRef="#br0">15046 5486 0,'-35'17'16,"17"1"-1,-17 0-15,17-1 0,-35 1 16,18 0-1,0-1 1,17 1-16,36-1 16,-1-17-1,-17 18 1,18 0-16</inkml:trace>
  <inkml:trace contextRef="#ctx0" brushRef="#br0">14764 5786 0,'17'35'16,"1"-18"-1,35 1 1,-35 0-16,35 17 15,-36-17-15,18-1 16,-17-17-16,17 18 16,-35 0-16</inkml:trace>
  <inkml:trace contextRef="#ctx0" brushRef="#br0">14817 5697 0,'17'0'16,"1"0"0,-18 18-1,35-18-15,1 18 16,-1-1-16,-18 1 15,1-18-15,0 18 0,-1-18 16,-17 17-16</inkml:trace>
  <inkml:trace contextRef="#ctx0" brushRef="#br0">15328 5450 0,'18'36'16,"-1"34"-1,1 36-15,0-53 16,-1 53-16,1 0 15,-18-71 1,0 18-16,0-35 0</inkml:trace>
  <inkml:trace contextRef="#ctx0" brushRef="#br0">9966 10848 0,'0'18'47,"18"-1"-31,-1 1-16,1 17 15,0-35 1,52 18-16,18-1 16,-35-17-16,0 0 15,71-17-15,-54-1 16,1 0-16,52-34 15,-52 34-15,-1 0 16,54 1-16,-54 17 0,-17 0 16,0 0-16,18 0 15,17 17-15,-53-17 16,36 18-16,-36-18 16,-17 18-1,-1-18-15,-17 17 16,0-34 15,36 17-15,-19-18-16,54 0 15,-36 1-15,71 17 16,-53 0-16,88 17 16,-71-17-16,107 36 15,-71-19-15,105-17 16,-105 0-16,123-17 15,-123-1 1,141-35-16,-123 18 16,87-18-16,-122 18 15,-1-1-15,-53 19 16,-17-1 0,-18 0-16,-53 18 15</inkml:trace>
  <inkml:trace contextRef="#ctx0" brushRef="#br0">12894 6385 0,'-18'0'16,"36"0"-16,17 0 16,1 0-16,-1 0 15,0 0-15,71 0 16,-53 0-16,88 0 16,-53 0-16,0 0 15,18 0-15,0 0 0,18 0 16,140-17-1,-105 17-15,0 0 0,-1-18 16,160 0-16,-177 18 16,-35 0-16,105 0 15,-140 0-15,88 18 16,-53-18 0,-71 0-16,18 18 15</inkml:trace>
  <inkml:trace contextRef="#ctx0" brushRef="#br1">9137 9931 0,'18'0'0,"-36"0"93,0 0-93,-17 0 16,-18 17-16,18-17 16,-53 18-16,35 0 15,-35-1 1,35 19-16,-36-1 15,54 0-15,-18 18 16,36-18-16,-1 36 16,18-36-16,35 53 15,-17-52-15,17-1 16,-17 0-16,17 0 0,0-17 16,1 0-16,52-1 15,-53-34-15,-17 17 0,17-36 16,-17 19-16,-1-36 15,-17 18-15,0-1 16,-53-17-16,36 18 16,-19 17-16,-34-34 15,35 34-15,17 0 16,0 1-16,-17-19 16,35 19-16,0-1 0</inkml:trace>
  <inkml:trace contextRef="#ctx0" brushRef="#br1">9578 9543 0,'-18'0'15,"1"0"1,-1 17 0,0 19-1,1-19-15,-1 36 0,-17 53 16,0-35-16,-1 87 15,19-87-15,-1 17 16,18 18-16,0-18 16,0 71-16,18-106 15,17 53-15,0-54 16,0 1-16,-17-35 16,17 0-1</inkml:trace>
  <inkml:trace contextRef="#ctx0" brushRef="#br1">13829 9419 0,'18'0'31,"-1"53"-15,1-18 0,35 54-16,-36-37 15,19 19-15,-19 0 0,1 17 16,17 71-16,-17-71 15,-1-18-15,-17 1 0,18-18 16,-18 53 0,0-71-16,-18 0 0,1 0 15,-36 18-15,0 0 16</inkml:trace>
  <inkml:trace contextRef="#ctx0" brushRef="#br2">7161 12718 0,'0'-18'0,"-17"36"78,17-1-62,0 19-16,0-1 0,0 35 15,-18-34 1,18 17-16,0-18 0,-18 71 16,18 17-1,0-52-15,0-18 0,0 88 16,0-71-16,0 1 16,0 88-16,0-89 15,18 1-15,-18 87 16,0-69-16,0-19 15,0 18-15,0 1 0,0 69 16,0-69-16,0 69 16,0-69-16,0 87 15,0-88-15,0 71 16,0-71 0,0 53-16,0-53 15,18 53-15,-18-70 16,17 35-1,-17-53-15,18 53 16,-18-71-16,18 35 16,-18-52-16,0 17 0,17 1 15,-17-19-15,18 19 16,-18-19 0</inkml:trace>
  <inkml:trace contextRef="#ctx0" brushRef="#br2">3298 16298 0,'-17'0'0,"17"-17"47,17 17-47,1-18 16,17 18-1,-17 0-15,17 0 16,-17 0-16,0 18 15,35-18-15,-18 0 16,-18 0-16,54 0 16,-36 0-16,53 0 15,-35 0-15,36-18 16,-37 18-16,72-18 16,-71 18-16,70 0 15,-70-17-15,71 17 16,-54-18-16,71 18 15,-88-17-15,88 17 16,-70-18-16,52 18 16,-70 0-16,88 0 15,-88 0 1,71 0-16,-54 0 16,54 0-16,-54 0 15,54 0-15,-54 0 16,1 0-1,0 0-15,-1 0 0,71 0 16,-70-18-16,70 18 16,-71 0-16,89 0 15,-88 0-15,70 0 16,-53 0-16,53 0 16,-70 0-16,70 0 15,-71 0-15,72 0 16,-72 0-16,71 18 15,-70-18-15,52 18 16,-52-18-16,52 0 16,-52 0-16,52 0 15,-52-18 1,70 18-16,-70 0 16,70 0-16,-71 0 15,89 0 1,-89 0-16,1 0 0,0 0 15,-1 0-15,54 0 16,-54 0-16,54 0 16,-71 0-16,52 18 15,-52-1-15,53 1 16,-71-18-16,71 17 16,-70-17-16,52 0 15,-53 0-15,36 0 16,-36 0-16,18 0 15,-36 0-15,19 0 16,-19 0-16,1-17 16,0 17-16,-1 0 15,1 0 1,17 0-16,-17 0 16,-1 0-16,1 0 15,0 0-15,-1 0 0,1 0 16,0 17-1,-1 1 1,1 0-16,0-18 16,17 17-16,0 1 15,0-18-15,-17 0 0,17 0 16,18 0 0,-18 0-16,1-18 15,-19 18-15,1 0 16,0 18-1,-1-18 1,1 18 0,0-18-1,-1 0-15,-34 0 47,-1 0-31</inkml:trace>
  <inkml:trace contextRef="#ctx0" brushRef="#br2">10936 16087 0,'-18'-18'15,"1"18"-15,-1-18 16,36 36 31,17 17-47,0-17 15,18 17-15,-35 1 16,17-19-16,-17 1 0,17-1 16,-17 19-16,-1-19 0,1 1 15,-18 0 1,-18-1-16,-17 1 16,0-18-16,-18 18 15,18-1-15,-18 1 16,35-1-16,-17 1 15,35 0-15,-18-18 16</inkml:trace>
  <inkml:trace contextRef="#ctx0" brushRef="#br2">11165 16669 0,'-17'-18'15,"17"0"1,17 18-1,1 0 1,17 0-16,18 18 16,-35 0-16,17-18 15,-17 17-15,17 1 16,-17 0-16,-1-1 16,-17 1-16,0 0 15,-17-1-15,-1 1 16,-17 0-16,17-1 0,-17 18 15,17-17-15,1 17 16,17-17-16,17 0 16,1-1-16,0 1 15,17-18-15,0 18 16,-17-18 0,17 0-16,-17 0 31,-36 0-16,18-18 1</inkml:trace>
  <inkml:trace contextRef="#ctx0" brushRef="#br2">11113 16810 0,'17'0'16,"36"0"-1,53 0-15,-36-18 16,36-17-16,-53 35 16,-18 0-16,-17 0 0</inkml:trace>
  <inkml:trace contextRef="#ctx0" brushRef="#br1">3316 15928 0,'-18'0'47,"36"0"125,0 0-157,-1 0-15,1 0 16,0 0-16,-1 0 16,1 0-16,0 0 15,-1 0-15,1 0 16,0 0-1,-1 0 1,1 0 0,-1 0-16,1 0 15,0 0 1,-1 0-16,1 0 16,17 0-1,-17 0-15,0 0 16,-1 18-1,1-18-15,-1 0 16,19 0 0,-19 0-16,1 0 0,0 0 15,-1 0-15,1 0 16,0 0-16,-1 0 0,1 0 16,-1 0-16,1 0 15,0 0-15,-1 0 0,1 0 16,0 0-16,17 0 15,-17 0 1,17 0-16,-17 0 16,17 0-16,-18 0 15,19 0-15,-19-18 16,19 18 0,-19 0-16,19 0 15,-19 0-15,1 0 16,-1 0-16,1 0 15,0 0-15,17 0 16,-17 0-16,17 0 16,-17 0-16,17 0 15,-18 0-15,19 0 16,-1 0-16,-17-18 16,17 18-16,-17 0 15,-1 0-15,19 0 16,-19 0-16,18-17 15,-17 17-15,0 0 16,17-18-16,-17 18 16,17-18-16,-17 18 15,17 0-15,-18-17 16,19 17 0,-19 0-16,1-18 15,0 18-15,17 0 16,-17-18-16,17 18 15,-18 0-15,19-17 16,-19 17-16,1 0 16,0-18-16,-1 18 0,1 0 15,17-17-15,-17 17 16,17 0 0,-17-18-16,-1 18 15,1-18-15,0 18 16,-1-17-16,1 17 0,17 0 15,-17-18-15,17 0 16,-17 18-16,-1-17 16,1 17-16,17-36 15,1 19 1,-19-1-16,19 1 16,-19 17-16,18-18 15,-17 0-15,17 18 16,-17-17-16,17-1 15,-17 18-15,0-18 16,-18 1 0,17 17-16,1-18 15,0 18-15,-1-18 0,1 1 16,17-1 0,-17 0-16,-1 18 0,1-17 15,0 17-15,17-35 16,-17 35-16,-1-18 15,1 18-15,-18-18 16,35 1-16,-17-1 16,-18 0-1,17 18-15,-17-17 0,18-1 16,0 0 0,-1 1-16,-17-1 15,36 1-15,-19 17 16,1-18-16,-1-17 15,1 35-15,-18-18 0,18 0 16,17 1 0,-17-1-1,-18 0-15,17 18 16,-17-17-16,18 17 16,-18-18-1,18 1-15,-18-1 16,17 0-16,1 1 15,0-1 1,-18 0-16,17 1 16,1-1-16,-18 0 15,17 1 1,1 17-16,-18-18 0,18 18 16,-1-18-16,1 1 15,0-1-15,-1 1 16,-17-1-1,18 0-15,-18 1 16,18 17-16,-18-18 16,17 18-16,-17-18 15,18 1-15,-1-1 16,1 0-16,-18 1 16,18-1-16,-1 1 15,-17-1-15,18 18 16,-18-18-16,18 1 15,17-19-15,-17 36 16,17-53 0,-18 36-16,1-1 0,0-17 15,-1 35-15,1-18 0,0 1 16,-1-1 0,-17 0-1,18 18-15,-18-17 0,35-1 16,-17 0-16,17-17 15,-17 17-15,-1 1 16,19-18 0,-19 35-16,1-18 0,0 0 15,-1 1-15,-17-19 16,0 19 0,0-1-16</inkml:trace>
  <inkml:trace contextRef="#ctx0" brushRef="#br1">7426 13935 0,'0'17'31,"0"1"-15,18-18 15,-18-18 0,-18 18-15,18-17 31,18 17-32,-18-18-15,17 18 16,-17-18-16,18 1 16,0 17-1,-18-18-15,0 1 16,17 17-16,-17-18 16,18 0-16,-1 1 15,1-1 1,-18 0-16,18 18 0,-1-17 15,-17-1 1,18 18-16,0-18 0,-1 1 16,1-1-1,-18 1-15,35-1 16,-35 0-16,35 1 16,-17-1-16,0 0 15,-1 1 1,1-1-16,0 0 15,-1 18-15,1-17 16,-18-1-16,35-17 16,-17 17-1,0 1-15,-1 17 16,-17-18-16,18 18 16,-18-18-16,17 18 15,1-17-15,0 17 16,-1 0-16,19-36 15,-19 36-15,19-17 16,-1-19 0,-18 19-16,1-1 15,17 1 1,-17 17-16,0-18 0,35 0 16,-36 1-16,18-19 15,1 19 1,-19 17-16,19-18 15,-1 18 1,-17-18-16,-1 18 0,19-17 16,-1 17-1,-18-18-15,1 18 0,0-17 16,17 17 0,-17-18-16,-1 18 15,19 0-15,-1-18 16,-18 18-1,1 0-15,17-17 16,-17 17-16,17-18 16,-17 18-16,0 0 15,-1 0-15,1-18 0,17 18 16,-17 0-16,17-17 16,-17 17-16,17 0 15,-17 0 1,-1-18-16,19 18 15,-19 0-15,1-18 0,-1 18 16,1 0-16,17-17 16,-17 17-16,0 0 15,-1-18-15,19 18 16,-19 0 0,18 0-16,-17 0 15,17 0-15,-17 0 16,17-18-16,-17 18 15,35 0-15,-36 0 16,19 0 0,-19 0-1,19 0-15,-19 0 16,19 0 0,-19 0-16,19 0 15,-19 0-15,18 0 16,-17-17-16,17 17 15,-17 0-15,17 0 16,-17 0-16,17 0 16,-17 0-16,17 0 15,-17 0 1,-1 0 0,19 0-16,-19 0 15,19 0-15,-19 0 16,1 0-16,-1 0 15,1 0 1,0 17-16,-1-17 16,1 0-16,17 0 15,-17 0-15,17 0 16,-17 0-16,0 0 16,-1 0-1,1 0-15,-1 0 0,1 0 16,0 0-1,-1 0-15,1 0 16,0 0-16,17 0 16,-17 0-16,17-17 15,0 17-15,0 0 16,-17 0 0,0 0-1,-1 0 1,1 0-1,0 0 1,-36 0 15,0 0-15</inkml:trace>
  <inkml:trace contextRef="#ctx0" brushRef="#br2">7179 12277 0,'0'-18'63,"0"0"-47,18 18-16,-36 18 31,18 0-16,0-1-15,0 19 16,0-1-16,0 18 16,0-18-16,0 18 15,18-18-15,-18 1 16,0 34 0,0 18-16,0-52 15,0 34-15,0-35 16,0 36-16,0-53 15,0-1 1</inkml:trace>
  <inkml:trace contextRef="#ctx0" brushRef="#br2">6985 12506 0,'18'0'31,"-18"18"-16,0-36 17,0 0-32,17 18 15,-17-53 1,18 36-16,0-18 0,-1-1 16,1-52-16,-1 35 15,19-35-15,-19 53 16,1-1-16,-18 19 15,18-1 1,-1 18-16,-17 18 16,18 17-16,-18-17 15,18 52 1,-18-35-16,35 18 16,-35-17-16,18-19 0,-1 1 15,18 17-15,-17-17 16,0 0-16</inkml:trace>
  <inkml:trace contextRef="#ctx0" brushRef="#br2">6791 12700 0,'-18'0'15,"36"18"17,17-18-17,1 0-15,34 0 16,-35 0-16,71 17 16,-53-17-16,35 0 15,-52 0-15,34-17 16,-35 17-16,-17-18 15,-18 0-15,-35 1 16,17 17 0</inkml:trace>
  <inkml:trace contextRef="#ctx0" brushRef="#br2">6350 12418 0,'0'17'31,"0"19"-31,18-1 16,-18 36-16,0-36 15,0 18-15,0 35 16,17-53-16,1 36 16,-18-36-16,18 0 15</inkml:trace>
  <inkml:trace contextRef="#ctx0" brushRef="#br2">7179 16140 0,'18'0'0</inkml:trace>
  <inkml:trace contextRef="#ctx0" brushRef="#br2">7179 16140 0,'35'-53'15,"-35"35"-15,0-17 16,-17 17-1,-1 0 1,0 1-16,1 17 16,-1-18-16,0 1 15,-34 17 1,34 0-16,-35 17 16,18 1-16,17-1 0,0 19 15,1-1-15,17 0 0,-18-17 16,18 17-16,18 36 15,-18-54-15,53 54 16,-18-53-16,0-1 16,18 1-16,53-18 15,0-18-15,-53 1 16,17-54-16,-34 36 16,-19-36-16,-17 36 15,-35-36 1,-18 36-16,-53 0 15,53 17-15,-70 18 16,70 18-16,-18 17 16,54-17-16</inkml:trace>
  <inkml:trace contextRef="#ctx0" brushRef="#br2">6985 14323 0,'0'-18'0,"-18"18"31,1 0 1,17-17-32,-18 17 46,36 0 17,17 0-47,0 0-16,18 0 15,-18 0-15,1 0 0,52 0 16,-53 0-16,18 0 15,-18 17-15,1-17 16,-19 0-16,1 0 16,0 0-1,-36-17 1,0 17-16,-17-18 16,0 18-16,-18 0 15,18 18-15,-36-18 16,53 0-16,-17 17 15,0-17-15,0 0 16,17 0-16,0 0 0,1 0 16,-1-17-16,0 17 15,1 0-15,-1 0 0,0 0 16,1 0 0,-1 0-16,1 0 15,17 17 63,-18-17-46,18 18-17,-18-18 1,1 0-16,-1 0 15,0 0 17,18-18-17,18 18 1,0 0 0,17-17-16,-17 17 15,-1 0-15,18 0 16,-17 17-16,0-17 0,-18 18 15</inkml:trace>
  <inkml:trace contextRef="#ctx0" brushRef="#br2">5821 14058 0,'-18'0'0,"18"-17"0,-17-1 16,-1 18 0,0 0-1,1 18-15,-1 17 16,0 0-16,18 0 0,18 18 16,-18-17-1,35 17-15,36-18 16,-54-18-16,19-17 15,17 0-15,-18-35 16,-17 18-16,-18-1 16,0-35-1,-36 0-15,19 18 16,-19 17-16,-17-17 16,36 35-16,-1 0 15,1 0-15,-1 0 0,36 17 16,17 19-1,0-36-15</inkml:trace>
  <inkml:trace contextRef="#ctx0" brushRef="#br2">6103 14182 0,'18'0'31,"-18"17"-15,17-17-16,1 0 0</inkml:trace>
  <inkml:trace contextRef="#ctx0" brushRef="#br2">6244 14023 0,'18'0'16,"-1"0"-16,36-18 15,-35 18-15,35-17 16,-35 17-16,17-18 15,-35 36 1,-18-18 0</inkml:trace>
  <inkml:trace contextRef="#ctx0" brushRef="#br2">6297 14005 0,'0'18'0,"0"0"16,0 17-16,0 18 16,0-36-16,0 19 15,18-19-15,-18 1 0,35 17 16,-17-35-16,17 18 16,-17 0-16,17-1 15,-18 1-15,1-18 16,-18 17-16,0 1 0,0 17 15,-18-17-15,-34 0 16,16-1-16,-17 1 16,18-18-1,0 0-15,17-18 16,-17 18-16</inkml:trace>
  <inkml:trace contextRef="#ctx0" brushRef="#br1">11659 12718 0,'18'17'15,"-36"-17"17,1 0-17,-1 0 1,-35-17 0,18 17-16,0 0 0,-54 17 15,54 1-15,0 0 16,0 17-16,-36 18 15,71-36-15,-18 36 16,36-35-16,0 17 16,-1-17-16,36 0 15,-35-18-15,35 0 16,-36 0-16,-17-18 16,18 18-16,-18-18 0,0 1 15,-35-19 1,17 36-16,0-17 0,1-1 15,-36 0 1,35 1-16,1 17 0</inkml:trace>
  <inkml:trace contextRef="#ctx0" brushRef="#br1">11871 12488 0,'-18'0'0,"1"36"16,-1 17-1,18-36-15,-18 71 16,18-52 0,0 69-16,0-69 15,36 52-15,-19-53 16,1 1-16,17-19 0,-17 1 15,35-1-15,-36-17 16</inkml:trace>
  <inkml:trace contextRef="#ctx0" brushRef="#br1">12065 12682 0,'35'-17'16,"-17"17"0,0 17-1,34 19-15,-34 17 16,-18-36 0,18 1-16,-18 17 15,0 0-15,-18-17 16,0 0-1,18-1-15,0 1 16,0 17 0,0-17-16,18 0 15,0-1-15,-1-17 0,1 18 16,0-18-16,-1 0 16,-17-18-1,-17 1 1,17-1-16</inkml:trace>
  <inkml:trace contextRef="#ctx0" brushRef="#br1">12065 12876 0,'35'0'16,"-17"0"-16,17 0 15,-17 18-15,17-18 16,-17 18-16,17-18 15,-17 0-15</inkml:trace>
  <inkml:trace contextRef="#ctx0" brushRef="#br1">12259 12559 0,'18'18'16,"17"-18"-16,-17 17 16,52 36-16,-35-18 15,18 54 1,-17-37-16,-1 37 16,-17-54-16,-18 53 15,0-53-15,-36 36 16,1-53-16,17-1 15</inkml:trace>
  <inkml:trace contextRef="#ctx0" brushRef="#br1">11359 11201 0,'-17'0'0,"-1"0"63,18-18-48,0 0 16,18 18-15,-1 0-16,19 0 16,-19 0-16,1 0 0,17 0 15,1 18-15,-19-18 16,1 18-16,17-1 0,-17-17 16,17 18-16,-17 0 15,-18-1-15,0 1 16,-18 0-1,0-1-15,-17 1 0,-18 17 16,36-17 0,-19-1-16,19 19 15,17-19-15,17 1 16,1 0-16,35 17 16,-18-35-16,36 0 15,-54 0-15,36 17 16,-35-17-16,0-17 15,-36 17 1,0 0-16,1 0 16,-1 0-16,0 0 0,-35 0 15</inkml:trace>
  <inkml:trace contextRef="#ctx0" brushRef="#br1">11324 11412 0,'71'-17'15,"-36"17"-15,36 0 16,-19 0-16,19-18 16,-18 18-16,35 0 0,-53 0 15,-17 0 1</inkml:trace>
  <inkml:trace contextRef="#ctx0" brushRef="#br1">19050 11889 0,'18'-18'0,"-1"18"16,-17-18-16,18 18 0,-18-17 31,-18 17-15,1 0-16,-36 0 15,0 0-15,-53 35 16,35-17-16,-34 52 15,34-35-15,-17 36 16,35-18-16,35-18 16,1 18-16,17-18 0,35 36 15,0-36-15,53 18 16,-35-53-16,71 0 16,-89 0-16,18 0 15,0-35 1,-35 0-16,-18 17 15,-18-17-15,-17-18 16,-36 17-16,36 36 16,-18-17-16,35 17 15,36 0 1,0 0 0</inkml:trace>
  <inkml:trace contextRef="#ctx0" brushRef="#br1">19491 11712 0,'18'-17'15,"-36"17"16,18 17-31,-18 1 0,1 17 16,-19 53-16,36-35 16,-17 0-16,17 71 15,17-71-15,19 52 16,17-16 0,-18-54-16,35 0 15,-34-17-15,-19-18 0,19 0 16</inkml:trace>
  <inkml:trace contextRef="#ctx0" brushRef="#br1">19791 11906 0,'17'0'15,"19"18"1,-19 0-16,54 34 15,-53-34 1,-18 0-16,0-1 16,0 19-16,-18-1 0,0-17 15,-17 17 1,35-18-16,0 1 16,0 0-16,0-1 15,18 1-15,17 0 16,0-18-16,1 17 15,-19-17-15,-17 18 16</inkml:trace>
  <inkml:trace contextRef="#ctx0" brushRef="#br1">19826 12118 0,'71'0'15,"-36"0"-15,0 0 16,18 0-16,0 0 16,-35 18-1</inkml:trace>
  <inkml:trace contextRef="#ctx0" brushRef="#br1">20073 11677 0,'35'0'0,"36"18"16,-18-1-16,35 54 15,-35-36 1,17 71-16,-34-53 15,-19 88-15,-17-88 16,-17 53-16,-1-71 16,-17 18-16,17-18 15,1-35-15,-1 18 16,0-18-16</inkml:trace>
  <inkml:trace contextRef="#ctx0" brushRef="#br1">20884 12030 0,'36'17'15,"-19"-17"-15,1 0 16,35 0-16,-18 0 16,0 0-16,36 0 15,-53 0-15,17 0 16,-35-17-16</inkml:trace>
  <inkml:trace contextRef="#ctx0" brushRef="#br1">20955 12188 0,'18'18'0,"35"0"15,-18-18-15,0 0 16,-17 0-16,17 0 15,-17 0-15,-36 0 16</inkml:trace>
  <inkml:trace contextRef="#ctx0" brushRef="#br1">23601 10954 0,'0'17'16,"-18"-17"-1,18 18-15,0 17 0,0 36 16,-17-18-16,17 53 16,0-53-16,0-1 15,0 1-15,0-17 0,17 52 16,1-53-16,-1 18 16,-17-35-1</inkml:trace>
  <inkml:trace contextRef="#ctx0" brushRef="#br1">22225 12047 0,'18'0'15,"-18"-17"-15,17 17 16,1 0 0,35 0-1,-18 0-15,18 17 0,53-17 16,-53 0-16,106 0 15,-54 0-15,125 0 16,-89 0-16,176-17 16,-140 17-16,211-18 15,-177 18-15,177-18 16,-211 18-16,70 0 16,-159 18-1,18-18-15,-89 18 16,1-1-16,-36-17 15</inkml:trace>
  <inkml:trace contextRef="#ctx0" brushRef="#br1">22737 12488 0,'17'0'16,"-17"18"-1,18 17 1,-1 1-16,-17-1 0,18 71 15,0-36-15,-18 36 16,17-53-16,-17 35 16,0-53-16,0 18 15,18-35-15,-18 0 16,18-18 0</inkml:trace>
  <inkml:trace contextRef="#ctx0" brushRef="#br1">23107 12859 0,'53'0'16,"-18"0"-1,36 0-15,-18 0 16,-18-18-16,0 18 0,36 0 16,-36 0-16,18 0 15,-53-18 1,0 1-16,-18-1 15</inkml:trace>
  <inkml:trace contextRef="#ctx0" brushRef="#br1">23354 12594 0,'18'35'15,"-1"36"1,-17-36-16,0 71 16,18-53-16,-18 0 0,0-18 0,0 18 15,17-18-15,-17-17 16,0 17-16,18-17 16</inkml:trace>
  <inkml:trace contextRef="#ctx0" brushRef="#br1">23901 12929 0,'17'18'16,"72"17"0,-54-35-1,0 0-15,18-17 0,0 17 16,-18-18-16,0 0 0,18-17 16,-35 17-16,0-35 15,-36 36 1,0-1-16,-35 1 15,18-1-15,-53 18 16,53 0-16,-36 18 16,36-1-16,0 36 15,17-18-15,0 36 16,18-36-16,36 18 16,-1-18-16,35 1 15,-17-36-15,36 17 16,-54-17-16,35 0 15,-52-17-15,0-19 16</inkml:trace>
  <inkml:trace contextRef="#ctx0" brushRef="#br1">24483 12541 0,'17'0'31,"1"0"-31,35 0 16,-35 0-16,17 0 15,-17 0 1,-1 0-16,-17-17 16</inkml:trace>
  <inkml:trace contextRef="#ctx0" brushRef="#br1">24765 12330 0,'18'0'0,"35"0"16,-36 0 0,18 0-16,36 0 15,0 0-15,-54 17 16,1-17-16,0 18 15,-18 0-15,0-1 16,-36 18 0,19-17-16,-1 0 0,0-1 15,18 1-15,-17 0 0,17-1 0,0 19 16,0-19 0,17 1-16,1-1 15,0-17-15,-1 0 0,19 18 16,-19-18-16,1 0 15,-1 0-15,-17-18 32,-35 18-32,18 0 15,-1-17-15</inkml:trace>
  <inkml:trace contextRef="#ctx0" brushRef="#br1">24818 12506 0,'35'0'16,"0"0"-16,18 0 16,-17 18-16,-1-18 15,18 0 1,-35 0-16,-1-18 16</inkml:trace>
  <inkml:trace contextRef="#ctx0" brushRef="#br1">18521 14146 0,'35'0'78,"36"18"-63,-36 0-15,18-18 0,0 0 0,70-18 16,-87 18-16,34-18 16,-35 1-1,-17-1-15,-36 0 16,-35 18-1,36 0-15,-36 18 16,35-18-16</inkml:trace>
  <inkml:trace contextRef="#ctx0" brushRef="#br1">18838 14199 0,'36'89'16,"-19"-1"0,19-18-1,-19 18-15,-17-17 16,-35 0-1,17-54-15,1 18 0,-36 1 16,35-19-16,-17 1 16,17-18-16,1 0 15,17-18 1,17 18 0,18 0-16,1 0 15,34 18-15,-34-18 16,52 0-16,-53 0 15,36 0-15</inkml:trace>
  <inkml:trace contextRef="#ctx0" brushRef="#br1">19473 14323 0,'18'-106'15,"0"35"-15,-36 54 16,0-19-16,-17 36 16,17 18-16,18 0 15,-35 88 1,35 17-16,0-52 16,0-1-16,18 54 15,-18-71-15,17-18 16,-17 0-16,18 0 15</inkml:trace>
  <inkml:trace contextRef="#ctx0" brushRef="#br1">19226 14570 0,'71'0'15,"17"-18"1,-35 18-16,18-18 15,-36 18-15,-17-17 16</inkml:trace>
  <inkml:trace contextRef="#ctx0" brushRef="#br1">20567 14340 0,'35'-17'16,"1"17"-16,-19-18 16,54 18-16,-36 0 15,0 18-15,1-1 16,-19 1-16,-34 17 16,-1 1-16,0-19 15,1 19-15,-19-1 0,-17 35 16,18-52-16,18 53 15,17-54-15,52 36 16,-16-53-16,34 18 16,-34-18-16,34 0 15,-52 0 1,-1-36-16</inkml:trace>
  <inkml:trace contextRef="#ctx0" brushRef="#br1">20585 14517 0,'70'0'15,"54"0"1,-54-18-16,54 1 16,-19 17-1,-69-18-15</inkml:trace>
  <inkml:trace contextRef="#ctx0" brushRef="#br1">22190 14058 0,'0'-70'0,"0"34"16,0 19 0,-18 17-16,18 17 15,18 36 1,-18 0-16,0 18 0,-18 52 16,18-70-16,0 71 15,0-71-15,0 17 16,0-35-16,18 1 15,-1-19-15,1-17 16</inkml:trace>
  <inkml:trace contextRef="#ctx0" brushRef="#br1">22490 14358 0,'0'-18'0,"0"1"16,-18 17 0,0 0-16,-17 35 15,17 18 1,18-35-16,0 35 0,0-18 16,18-18-16,17 19 15,-17-19-15,35-17 16,-35 0-16,-1-17 15,1 17-15,-18-18 16,0 0-16,0 1 16,0-36-1,17 35-15,-17 36 16,18 17 0,0-17-16,-1 35 15,1-36 1,0-17-16,-18 18 15,17-18-15,-17-18 16,0-17-16,0 17 16,0 1-16,0-36 15,18 18-15,17-1 16,-17 19-16,17-1 16,-17 18-16,17-18 0,18 18 15,-35 0-15,-1 0 16,-17 18-16,-17 0 15,-1-1-15,-17 19 16,17-1-16,0 18 16,1-36-1,17 36-15,17-35 16,19 0-16,-19-18 16,19-18-1,-19 18-15,1-18 0,-1-17 16,-17 17-16,0 1 0,0-1 15,0 36 17,18 52-32,-18-34 15,0 17-15,18 17 16,-18-35-16,17 1 16,-34 34-16,17-52 15,-18 0-15,0-1 16,1 1-16,-1-18 15,-17-18-15,17 18 0,1-17 0,-1-19 16,0 1-16,18-18 16,18 35-1,17-35-15,-17 36 16,52-1-16,-52 18 16,53-17-16,-36 17 15,36-18 1,-54 0-16,54 1 15,-54-1-15,1 0 16,-18 1-16,0-19 16,-18 19-16,1-1 15,-19 1-15,19 17 0,-54 0 16,54 0-16,-19 17 16,36 18-16,0 18 15,36-17-15,52 17 16,-35-18-16,53-18 15,-54-17-15,37 0 16,-54 0-16,-17 0 16</inkml:trace>
  <inkml:trace contextRef="#ctx0" brushRef="#br1">23989 13370 0,'-18'0'0,"36"0"31,0 0-16,17 0-15,0 0 0,0 18 16,18-18-16,0 0 0,106 0 16,-71 0-16,18 0 15,88 18-15,-88-18 16,-18 0-16,71 0 16,-106 0-16,35-18 15,-70 0 1</inkml:trace>
  <inkml:trace contextRef="#ctx0" brushRef="#br1">25312 14305 0,'0'-17'15,"-18"17"-15,-17-18 16,0 18-16,17 0 16,-17 0-16,-1 18 15,-52-1-15,53 1 16,-36 35-16,36-18 15,-18 36-15,36-19 16,17-16-16,0-1 16,0 0-16,35 1 0,0-19 15,18 1 1,-18-36-16,1 1 16,-19-1-16,-17-17 15,0-1-15,0-17 16,-17 36-16,-19-18 15,54 35 17,0 0-32</inkml:trace>
  <inkml:trace contextRef="#ctx0" brushRef="#br1">25541 14041 0,'0'35'16,"0"0"-16,18 0 16,-18 18-16,0 71 15,0-71-15,17 70 16,-17-88-16,18 54 15,0-72-15,-18 1 16,17 0-16,1-18 0</inkml:trace>
  <inkml:trace contextRef="#ctx0" brushRef="#br1">25770 14305 0,'36'-17'0,"34"17"16,1 17 0,-36 18-1,-17-17-15,-1 35 16,-34 0-16,17-35 16,-36 34-1,36-34-15,-17 0 0,17 17 16,0-17-16,17-1 15,1-17-15,35 18 16,-18-18-16,1 0 16,-36-18-16,0 1 15,-18 17-15</inkml:trace>
  <inkml:trace contextRef="#ctx0" brushRef="#br1">25859 14499 0,'53'0'16,"-18"-17"-16,53 17 15,-53-18-15,1 18 0,-1-18 16</inkml:trace>
  <inkml:trace contextRef="#ctx0" brushRef="#br1">26158 14041 0,'36'17'16,"-1"1"-16,36 52 15,17 19-15,-53-36 16,-17-1-16,-1 1 0,1 0 15,-18 53 1,0-71-16,-18 18 0,18-17 16,-35 16-16,17-34 15,1-18-15</inkml:trace>
  <inkml:trace contextRef="#ctx0" brushRef="#br1">26846 14552 0,'0'35'16,"0"-52"15,18-1-31,-18-17 0,18 17 16,-1-17-16,1 17 0,17-52 15,-35 52-15,18-17 16,0 17-16,-1 1 0,18-1 16,-35 36-1,0 17 1,0-18-16,0 1 15,18 17-15,-18-17 0,18 17 16,-18-17-16,17 0 16,1-18-1,0-36 1,-1 19-16,1-1 0,17-17 16,-35-1-16,18 19 15,-1-1-15,1 18 0,-18-17 16,0 34-1</inkml:trace>
  <inkml:trace contextRef="#ctx0" brushRef="#br1">26952 14746 0,'0'18'15,"18"-18"-15,-18-18 16,18 0 0,-1 1-16,1-1 0,-1 18 15,1-35-15,0 35 16,-1 0-16,1 18 16,-18-1-16,18 18 15,-1-17 1,1 0-16,17 17 0,-17-35 15,17 0 1,-17 0-16,17-18 16,-17 18-16,-1-53 15,-17 36-15,0-1 16,0-17-16,-17 17 0,-1 1 16,18-1-1</inkml:trace>
  <inkml:trace contextRef="#ctx0" brushRef="#br1">28698 13547 0,'0'17'0,"0"36"16,0-17-16,18 69 15,-18-52 1,18 0-16,-18 0 0,0-18 0,17 54 15,-17-72 1,0 18-16,0-17 0,0 0 16,0-1-16,-17 1 15</inkml:trace>
  <inkml:trace contextRef="#ctx0" brushRef="#br1">27817 14393 0,'35'0'16,"18"0"-1,-18 0-15,36 0 16,-19 0-16,1 0 16,0 0-16,88 0 15,36 18 1,-89-18-16,18 0 0,123 0 16,-105 0-16,158 0 15,-141-18-15,106 1 16,-141 17-16,-53-18 15,0 18-15,-36-18 0</inkml:trace>
  <inkml:trace contextRef="#ctx0" brushRef="#br1">28205 14781 0,'0'53'15,"0"-35"-15,0 53 16,0-36-1,0 18-15,0-18 0,17 36 16,1-19 0,-18-34-16,0 0 15,18-18-15</inkml:trace>
  <inkml:trace contextRef="#ctx0" brushRef="#br1">28469 14940 0,'35'0'16,"1"0"-16,-1 0 0,36 0 16,-36 0-16,18-17 15,-36 17 1,-34 0-1,-1 0-15</inkml:trace>
  <inkml:trace contextRef="#ctx0" brushRef="#br1">28593 14799 0,'17'71'15,"-17"-18"-15,0-18 16,0 0-16,18 0 0,-18 1 16,0-1-16,0 35 15,0-52-15,0 0 0</inkml:trace>
  <inkml:trace contextRef="#ctx0" brushRef="#br1">29351 14852 0,'18'0'16,"-1"-18"-1,1 1 1,0 17 0,-1-18-16,-34 18 46,-1 18-30,-17-1-16,-1 19 16,1-19-16,0 54 15,35-36-15,-18 36 16,18-36 0,36 18-16,-1-36 15,35 1-15,-34-18 16,70-35-16,-54 17 15,19-52-15,-53 34 16,17-34 0,-35 35-16,-35-36 15,17 36-15,-53-18 16,36 35-16,-35 36 16,34-1-16,-17 19 15</inkml:trace>
  <inkml:trace contextRef="#ctx0" brushRef="#br1">30462 14446 0,'18'0'16,"35"0"0,-18 0-16,18 0 0,53 0 15,-71 0 1,1 0-16,-1 0 0,-18 0 15</inkml:trace>
  <inkml:trace contextRef="#ctx0" brushRef="#br1">30427 14623 0,'71'35'16,"-36"-35"-16,18 18 0,0-18 15,0 0-15,35-18 16,-53 18-16,-17-18 16</inkml:trace>
  <inkml:trace contextRef="#ctx0" brushRef="#br1">31433 14340 0,'0'18'47,"0"17"-47,0 1 15,0 52-15,0-35 16,17 35-1,-17-35-15,0 35 16,0-35-16,0-18 16,0 1-16,0-19 0,0 18 15,-17-17-15</inkml:trace>
  <inkml:trace contextRef="#ctx0" brushRef="#br1">10319 16633 0,'0'-17'16,"0"34"31,-18 19-32,18-1-15,0 18 16,0 0-16,-18 35 15,18-35-15,0-18 0,18 53 16,-18-70 0,18 0-16,-1-1 0,-17 1 15,18-18-15,-18-18 16,0 1 0</inkml:trace>
  <inkml:trace contextRef="#ctx0" brushRef="#br1">10037 16898 0,'0'-18'16,"17"1"15,1-18-31,-1 17 15,1-17-15,0 17 0,-1-17 16,19-36-16,-19 53 16,36-52-1,-53 52-15,35-17 16,-35 17-16,18 18 0,0 0 31,-1 18-31,-17 17 16,18-17-16,0 17 0,-18-17 15,17 17-15,1-17 0,-18-1 0,18 19 16,-1-36 0,-17 17-16,18-17 15,-18-17-15</inkml:trace>
  <inkml:trace contextRef="#ctx0" brushRef="#br1">10407 12806 0,'-18'0'47,"1"17"-31,17 36-1,0-35 1,0 17-16,0 18 0,17-35 16,19 17-1,-19-35-15,36 0 16,-35-17-16,35-19 16,-36 19-16,1-36 15,-18 17-15,0 19 0,-18-54 16,1 54-16,-1-19 15,0 36 1,-17-17-16,0 17 16,17 0-16,1 35 15,-1-17-15,18 17 0,0 0 16,18-17-16,-1-1 16,1 1-16,17-18 15,0 18-15,-17-18 16,17-18-16,-35 0 15,18-17-15,-18 17 16,-18-34-16,1 34 16,-1-17-1,0 17-15,-34 0 16,34 36-16,-17 17 16,35-17-16,-18 35 15,18-18-15,0 18 16,18-18-16,17 1 15,-17-19-15,17 1 16,-18-18-16,1-35 16,-18 17-16,18-35 15,-18 35-15,-18-35 16,18 36-16,-35-1 16,17 18-16,1 0 15,17 35 1,0-17-16,17 17 15,1-17 1,17 0 0,-17-18-16,-1-18 15,-17 0 1,-17 18-16</inkml:trace>
  <inkml:trace contextRef="#ctx0" brushRef="#br1">18468 15857 0,'-18'0'16,"36"0"-16,0 0 16,-1 0-16,18 0 15,1 0-15,-1 0 0,18-17 16,-18-1-16,18 18 15,-18-18-15,1 1 0,17-1 16,-36 1 0,-52 34-1,-18 18-15,18 1 16,0-1-16,17 0 16,0 18-16,1 18 15,34-18-15,-17-18 0,18 0 16,0 1-16,17 34 15,-18-52-15,1 17 16,-18-17-16,-18-1 0,1-17 16,-18 0-1,-18 0-15,17-17 16,-34-1 0,52 0-16,-17 18 0,52 0 15,19 0 1,-1 18-1,0-18-15,1 18 0,17-18 16,17 0-16,-35 0 16,1 0-16,-1 0 0,18 0 15,-18-18 1</inkml:trace>
  <inkml:trace contextRef="#ctx0" brushRef="#br1">19350 15963 0,'-18'-53'15,"1"36"-15,-36-19 16,35 19-16,-17-1 16,-1 0-16,19 36 15,-1 17 1,18 1-16,0 52 15,18-53-15,17 71 16,-17-71-16,17 53 16,-35-52-16,18 17 15,-18-36-15,-18-17 16,-17 0 0,-1-35-16,1 17 15,18 1-15,-19-19 16,19 19-16,34-1 15,36 18 1,-18 0-16,71 0 16,-53-17-16,35-1 15,-52 18-15,-19 0 16,1 0-16</inkml:trace>
  <inkml:trace contextRef="#ctx0" brushRef="#br1">20232 15875 0,'35'0'16,"-17"-18"-16,17 18 15,36 0 1,-36 0-16,0 18 16,-17 0-16,-1 35 15,-52 17 1,17-35-16,-17 36 16,18-36-16,-1 36 0,18-36 15,35 18 1,0-18-16,36-17 15,-18-18-15,18-18 16,-36 18-16,0-35 16,-35 17-16</inkml:trace>
  <inkml:trace contextRef="#ctx0" brushRef="#br1">20302 16228 0,'124'-18'16,"17"-17"0,-35 17-1,-36 1 1</inkml:trace>
  <inkml:trace contextRef="#ctx0" brushRef="#br1">21678 15822 0,'18'-18'0,"-18"1"32,17 17-17,-17 35 1,0 18 0,18-18-16,-18 18 0,0 35 15,0-35 1,18 18-16,-18-18 15,17-36-15,-17 1 16,36 0-16</inkml:trace>
  <inkml:trace contextRef="#ctx0" brushRef="#br1">22066 16069 0,'-17'-18'16,"-1"18"-1,0 0-15,1 18 16,-1 0-16,0 35 16,18-36-16,0 36 15,18-35-15,17-1 16,-17-17-16,35 0 15,-35 0-15,17 0 16,-35-17-16,17-18 16,-17 17-16,0-17 15,0 17 1,0 36 15,18 17-31,0-17 16,-1 17-16,1-35 15,0 17-15,-1-17 16,1 0 0,-18-17-1,18-1-15,17-17 16,-18 17-16,19-17 16,-1 17-16,0 1 15,-17 17-15,0 0 16,-1 0-16,-17 17 15,0 1 1,-35 0 0,35-1-16,-18 1 0,18 17 15,-17-17-15,17 35 16,17-18-16,1-17 16,0-1-16,17-17 0,-17 0 15,17-17-15,-18-1 16,1 0-16,0 1 0,-1-19 0,-17 1 15,0-18-15,0 36 16,-17-19 0,-1 36-16,18 18 15,0 0-15,18 70 16,-18-35-16,17 17 0,36 54 16,-35-54-1,0-34-15,-1 52 16,-17-53-16,0-17 0,0-1 15,-17 1-15,-36-36 16,35 1-16,-17-1 16,17-17-16,-52-18 15,34 0-15,19 18 16,-1-1-16,0 19 0,1-54 16</inkml:trace>
  <inkml:trace contextRef="#ctx0" brushRef="#br1">22754 16245 0,'18'-17'16,"-1"17"-16,36-35 15,-35 17-15,17-17 16,-35 17-16,18 0 15,-18 1-15,-18-1 16,1 18-16,-1 0 16,-17 0-16,17 18 0,0-18 15,1 53 1,17 0-16,0-18 16,70 18-16,-17-36 15,0-17-15,53 18 16,-71-18-16,1-18 0,17 1 15,-53-1 1</inkml:trace>
  <inkml:trace contextRef="#ctx0" brushRef="#br1">23813 16069 0,'0'18'16,"0"17"-16,0-17 0,0 17 16,-18 18-16,18-36 15,0 1 1,18-36-1,-18-34 1,17 16-16,1-17 16,-1 18-16,19-18 15,-19 35-15,36 1 16,-35 17-16,0 17 16,-1 1-16,1 53 15,-18-36-15,0 18 16,0-35-16,17 17 15,-17-18-15,18-17 16,0 0 0</inkml:trace>
  <inkml:trace contextRef="#ctx0" brushRef="#br1">24201 16175 0,'17'-18'15,"1"1"-15,-1-19 16,1 36-16,0-17 16,-18-19-16,0 19 15,-36 17 1,19 0-16,-36 17 16,35 1-16,-17 17 15,17 1-15,18 17 16,0-36-16,71 18 15,-36-17 1,18-18-16,0 0 0,0 0 0,18-35 16,-36 17-1,0 1-15,0-19 16,-35 19-16,0-1 0,0 0 16,-35 1-1,17 17-15,-34 0 16,34 17-16,-17 19 15,17-19-15,18 36 16,0-35-16,35 17 16,1-35-16,16 18 15,-16-18-15,-1-18 16,-17 0-16,-1-17 16,1 18-16,-18-19 15,0 19-15,18 17 16,-1 35-1,-17 0-15,35 36 16,-35-36-16,18 71 16,0-71-1,-18 53-15,0-70 16,-18 35-16,0-36 16,-34-17-1,34 0-15,-53-17 16,36-1-16,-18-17 0,36 17 15,17-17 1,0 17-16,0 1 16,35-1-16,-18 0 0,19 1 15</inkml:trace>
  <inkml:trace contextRef="#ctx0" brushRef="#br1">24941 16122 0,'0'-35'15,"-17"17"1,-1 36 0,0-18-16,1 53 15,-1-18-15,18 0 0,0-17 16,18 17-16,-1-17 0,1-18 16,35 17-1,-35-17-15,17 0 0,-17-17 0,17-19 16,-35 19-1,0-1-15,18-35 16,-18 36-16,-18-36 16,18 35-16,0 36 15,0-1 1,0 19 0,18-1-16,-1-35 0,18 35 15,-17-35-15,0 0 16,-1 0-16,1 0 0,-18-17 15,0-1-15,0-17 16,-18 17-16,18-17 16,0 17-1,36 0 1,-19 18-16,1 0 16,0 0-16,34-17 15,19 17 1,-53 0-16,-1 0 0,1 0 15,-36-18-15,-17 0 16,17 18-16</inkml:trace>
  <inkml:trace contextRef="#ctx0" brushRef="#br1">25277 15769 0,'0'53'15,"35"18"-15,0 34 16,-17-52-16,17 36 15,0-19 1,-17-52-16,-18-1 16,18-17-16,-1-17 31,-17-18-31,0 17 0,0 0 16,-17-17-16,34 35 31,18 18-16,-17-1-15,0 1 16,17 0-16,0-1 16,-17-17-16,17 0 15,-35-17-15,18-1 16,-18 0-16,18 1 16,-18-1-1,17 18 1,-17 18-1,18-18-15,-1 17 0,1 1 16,17-18-16,-17 0 0,0 18 16,-1-18-16,1 0 15,-18-18-15</inkml:trace>
  <inkml:trace contextRef="#ctx0" brushRef="#br1">26846 16016 0,'18'71'16,"0"-36"-16,-1 36 16,-17-54-16,18-17 0,-18 18 15,0-36 1,0-17-1,0-36-15,0 18 16,18 18-16,-18 0 0,35-18 16,0 35-1,-17 1-15,35 17 16,-18 0-16,-17 17 0,-1 36 16,-17 18-1,-17-36-15,17 0 0,-18 18 16,18-17-16,18-19 15,-1-17 1</inkml:trace>
  <inkml:trace contextRef="#ctx0" brushRef="#br1">27270 16016 0,'-18'35'15,"36"1"1,-1 17 0,1-36-16,35 1 15,-35-18-15,17 0 16,-18 0-16,-17-18 0,18 18 16,-18-17-16,18-19 0,-18 1 15,-18 0 1,18 17-16,0 0 0,-18 18 15,1 0 1,17 36 0,0-19-16,17 1 0,1 35 15,0-35-15,17-1 16,-35 1-16,18-18 16,-18-18-1,17 1-15,-17-1 16,0 0-1,18 1-15,0 17 16,-18 17 0,17 1-1,1-18 17,0 0-17,-18-18 1,17 1-16,1 17 15,-1 17 1,1-17-16,0 36 16,-1-19-16,1 19 15,-18-19-15,0 1 16</inkml:trace>
  <inkml:trace contextRef="#ctx0" brushRef="#br1">27799 15681 0,'0'88'0,"18"36"16,17-19-1,-35-69-15,17 34 16,1-34-16,-18-19 16,18-17-1,-1-17-15,19-19 16,-1 19-16,0-1 16,0 18-16,-17 0 15,-18 18-15,0 17 16,0-17-16,-35 17 15,17-35 1,-35 18-16,36-18 16,-1-18-1</inkml:trace>
  <inkml:trace contextRef="#ctx0" brushRef="#br1">28152 16069 0,'53'0'16,"0"-18"0,-1 1-1,-34-1-15,0 0 16,-18 1-16,-18-1 16,0 18-16,1 0 0,-36 18 15,35-1-15,-17 19 16,35-1-16,18 18 15,-1-18 1,54 1-16,-36-36 16,53 0-16,-35 0 15,35-18-15,-52 0 16,52-17-16,-71 17 16,1 18-1,-18 18-15</inkml:trace>
  <inkml:trace contextRef="#ctx0" brushRef="#br1">20003 17392 0,'-18'-18'15,"-17"1"-15,-1 17 0,1 0 16,0 0-16,-53 35 16,52 0-16,-34 18 15,52 0 1,0 0-16,1 0 0,-1 0 0,36 17 15,-1-52-15,1 17 16,35 1-16,-35-36 16,35 0-1,-36 0-15,1-36 16,-18 1-16,-35 0 16,-18-1-1,35 19-15,0-1 16,1 18-16</inkml:trace>
  <inkml:trace contextRef="#ctx0" brushRef="#br1">20391 17233 0,'-18'-53'15,"-17"36"1,17 34 0,0 1-16,1 52 15,-1 36-15,18-35 16,0-1-16,0 1 0,0 0 16,18-19-16,-18-16 0,17-1 15,36 18-15,-35-35 16,0-18-16,-1 0 15,1-18-15,-1 0 16</inkml:trace>
  <inkml:trace contextRef="#ctx0" brushRef="#br1">20567 17410 0,'35'0'15,"1"0"-15,-19 0 16,18 53-16,1-1 15,-36-16 1,0 34-16,0-34 0,0-19 16,0 18-1,0-17-15,17-18 16,1 0 0,0 0-16,-1 0 15</inkml:trace>
  <inkml:trace contextRef="#ctx0" brushRef="#br1">20567 17621 0,'18'0'15,"17"0"1,0 0-16,18 0 0,35-17 16,-35 17-1,18 0-15,-54 0 16</inkml:trace>
  <inkml:trace contextRef="#ctx0" brushRef="#br1">20973 17110 0,'53'53'16,"-1"0"-1,19 35 1,-53-35-16,-1-18 0,-17 71 16,0 0-1,-17-18 1,-1-53-16,0-17 0,1-1 16</inkml:trace>
  <inkml:trace contextRef="#ctx0" brushRef="#br1">21572 17374 0,'18'18'16,"0"-18"-16,-1 18 16,19-18-16,-1 17 0,35-17 15,-17 18-15,0-18 16,-35 0-16,0 0 16</inkml:trace>
  <inkml:trace contextRef="#ctx0" brushRef="#br1">21625 17657 0,'-17'0'16,"-1"0"15,36 0 0,17 0-15,-17 0-16,34 0 16,-34 0-16,53 0 15,-54 0 1</inkml:trace>
  <inkml:trace contextRef="#ctx0" brushRef="#br1">23460 16898 0,'0'35'16,"-18"1"-1,18-1-15,0-17 16,0 34-16,0-34 15,18 17-15,-1-17 0,1 35 16,0-35-16,-18-1 16,0 1-1</inkml:trace>
  <inkml:trace contextRef="#ctx0" brushRef="#br1">22472 17392 0,'35'0'15,"18"0"-15,18 0 16,-1 0-16,1 0 16,17 0-16,106 0 15,-88 18-15,17-18 16,1 0-16,-1 0 0,18-18 0,142 0 15,-160 1-15,106-19 16,-158 19 0,0-1-16,-54 18 15,-34 0-15,-72 18 16,36-1-16</inkml:trace>
  <inkml:trace contextRef="#ctx0" brushRef="#br1">22772 17815 0,'0'18'0,"0"35"16,17-18-16,1 53 16,-18-52-16,18-1 15,-1 35-15,-17-34 16,18-1-16,-18 0 16,0-17-16</inkml:trace>
  <inkml:trace contextRef="#ctx0" brushRef="#br1">22966 17903 0,'35'18'0,"18"17"15,18-35 1,-36 0-16,35 0 15,-52-17-15,0 17 0,-1 0 16,-34-18 0</inkml:trace>
  <inkml:trace contextRef="#ctx0" brushRef="#br1">23125 17745 0,'0'17'16,"0"19"-16,0-19 16,0 19-16,0 16 0,0-16 15,0 17-15,0 0 0,0-18 16,17 35 0,1-52-16,0 0 0,-1-1 15</inkml:trace>
  <inkml:trace contextRef="#ctx0" brushRef="#br1">23424 18045 0,'53'17'16,"-17"-17"-16,34-17 15,18-19 1,-35 19-16,0-19 16,-53 19-16,18-1 15,-36 0-15,-17 1 16,0 17-16,-36 0 16,36 17-16,-18 19 15,35-1-15,1 18 16,17-18-16,17 36 15,1-54-15,17 19 16,0-19 0,36-17-16,-36 0 15,1-17-15,-19 17 16,19-36 0</inkml:trace>
  <inkml:trace contextRef="#ctx0" brushRef="#br1">23971 17709 0,'18'0'15,"0"-17"1,17 17-16,0-18 16,0 18-1,-17 0-15,0-17 16</inkml:trace>
  <inkml:trace contextRef="#ctx0" brushRef="#br1">24218 17463 0,'35'0'15,"-17"0"1,35 17 0,-35-17-16,52 0 0,-52 18 15,0-18-15,-1 35 16,-17 18 0,-17-18-16,-1-17 0,0 17 15,1-17-15,17 17 16,-18 0-16,18-17 15,0 17-15,0-17 16,18-18-16,-1 18 16,1-18-16,0 0 15,-1 0-15,-34 0 16,17-18-16</inkml:trace>
  <inkml:trace contextRef="#ctx0" brushRef="#br1">24271 17709 0,'53'-17'15,"-35"17"-15,52 0 16,18 0 0,-70-18-16,17 18 0</inkml:trace>
  <inkml:trace contextRef="#ctx0" brushRef="#br1">23689 18362 0,'-18'0'16,"1"18"-1,-1-18 48,0 17-48,1-17 17,17 18-17,17-18 1,1 0 0,0 0-1,17 0-15,-17 0 0,52 0 16,-17-18-16,53 18 15,-18-17 1,89-1-16,-89 0 16,106 1-16,-88 17 15,52-18 1,-87 1-16,-1 17 16,-34 0-16,-36-18 15,-18 36-15,-52-18 16</inkml:trace>
  <inkml:trace contextRef="#ctx0" brushRef="#br1">25576 17392 0,'-17'0'0,"17"18"47,17-36-16,1-17-15,0 17-16,-1-17 15,1 17-15,0 0 16,-1-17-16,1 35 16,0-17-16,-1 17 15,1 0-15,-1 35 16,-17-18-1,18 1-15,-18 17 16,18-17-16,-18 17 16,0-17-16,0 0 15,0-1-15,0-34 16,17 17 0,1-36-1,17 1 1,-17 17-16,0-17 0,-1 17 15,-34 36 17,-1 0-32</inkml:trace>
  <inkml:trace contextRef="#ctx0" brushRef="#br1">25647 17639 0,'0'0'0,"0"-18"31,0 1-15,18-1-16,-1-17 16,-17 17-16,36 0 15,-19 1-15,18-1 16,-17 18-1,0 35-15,-1 1 16,-17-19-16,18 1 16,0 0-1,17-1-15,-17-17 16,17-17 0,-18-1-16,1-17 15,0 17-15,-1-17 0,-17 17 16,0 1-16,-17 17 15</inkml:trace>
  <inkml:trace contextRef="#ctx0" brushRef="#br1">27499 16810 0,'18'0'16,"-18"18"15,-18 17-15,18-18-16,0 1 15,0 35-15,0-35 16,18 17-16,-18-17 16,0 17-16,17 0 15,-17-17-15,18 17 16,-18-17 0,-18-18-16</inkml:trace>
  <inkml:trace contextRef="#ctx0" brushRef="#br1">26529 17427 0,'-18'0'16,"71"0"-1,-35 0-15,88 0 16,-53 18-16,17-18 16,1 0-16,105 0 15,-88 0-15,142-35 16,-125 35-16,1-18 15,18 18-15,70 0 16,-18-18-16,-105 18 16,35 0-16,-89 0 15,1 0-15,-53 0 16,-1 18 0</inkml:trace>
  <inkml:trace contextRef="#ctx0" brushRef="#br1">26935 17762 0,'0'18'15,"-18"0"1,18-1-16,0 54 15,0-54-15,0 54 16,-18-18-16,18 0 16,0-18-16,0 18 15,0-18-15,-17-17 16,17 0 0,0-36-16,17 18 15</inkml:trace>
  <inkml:trace contextRef="#ctx0" brushRef="#br1">27146 17956 0,'53'0'16,"-35"18"-16,35-18 15,-18 0-15,0 0 16,1 0 0,-19 0-16,1 0 0,-18-18 15,-18 18-15</inkml:trace>
  <inkml:trace contextRef="#ctx0" brushRef="#br1">27287 17868 0,'0'53'15,"0"0"1,0-18-16,0 36 16,0-36-16,18 0 15,-18 1-15</inkml:trace>
  <inkml:trace contextRef="#ctx0" brushRef="#br1">27799 17868 0,'-18'0'16</inkml:trace>
  <inkml:trace contextRef="#ctx0" brushRef="#br1">27799 17868 0,'0'0'0,"-18"0"16</inkml:trace>
  <inkml:trace contextRef="#ctx0" brushRef="#br1">27781 17833 0,'0'-18'31,"18"18"32,-18 18-48,0 0 17,0-1-32,0 1 15,0 35 1,0-36-16,0 36 15,0-17 1,0-19-16,18 1 0,-18 17 16,0-17-1,0-36 32</inkml:trace>
  <inkml:trace contextRef="#ctx0" brushRef="#br1">27746 17815 0,'0'-35'16,"0"17"-1,18 1-15,-1 17 16,1 0-16,0 0 16,-1 0-16,1 0 0,-1 17 15,1 19-15,0-19 16,-18 1-16,0 0 0,0 17 16,-18 0-1,0-17-15,1-18 16,-1 35-16,18-17 15,0-1-15,0 1 16,18 0-16,-1-1 0,36 1 16,-35 0-16,17-1 15,-35 1 1,-17 17-16,-1-35 16,-17 18-16,-1-18 15,1 0 1,18 0-16,-1 0 0,0 0 15,18-18 1</inkml:trace>
  <inkml:trace contextRef="#ctx0" brushRef="#br1">28099 17974 0,'0'18'15,"17"-1"1,-17 1 0,0 0-16,0 17 15,0-17-15,18-1 16,-18 1-16,0-1 15,0 1-15</inkml:trace>
  <inkml:trace contextRef="#ctx0" brushRef="#br1">28099 17851 0,'17'0'47,"-17"17"-31</inkml:trace>
  <inkml:trace contextRef="#ctx0" brushRef="#br1">28310 18009 0,'18'-17'16,"0"17"-1,-18-18-15,17 0 16,-34 18 0,-1 0-16,0 0 15,-17 18 1,18 0-16,-1-1 15,0 36-15,18-17 16,0-19-16,18 18 16,0-17-16,-1 0 0,18-18 15,-17-18 1,0-35 0,-18 36-16,0-19 15,0 19-15,0-1 16,0 0-16,0 36 15,0 35 1,17-18-16,-17 18 16,18 18-1,0-18-15,-18 17 16,0-52-16,0 17 0,0-17 16,-18-1-16,0 1 15,-17-18-15,17 0 0,1 0 16,-18 0-16,-18-18 15,35 1-15,-35-1 16,35 18-16,1 0 16,-1 0-16</inkml:trace>
  <inkml:trace contextRef="#ctx0" brushRef="#br1">28522 17974 0,'0'0'0,"0"18"16,0-1-1,0 1-15,0 17 16,0-17-16,0 17 16,0-17-16,0-1 15,-18 1-15,1-36 16,17 1 0,0-1-16,0-17 15,0 17-15,0 1 0,0-19 16,17 19-16,19-36 15,-1 35-15,0 0 16,-17 18 0,0 36-16,-18-19 15,0 36-15,0-17 16,-18 17 0,18-36-16,-18 1 0,18 17 15,0-17-15,0-1 16</inkml:trace>
  <inkml:trace contextRef="#ctx0" brushRef="#br1">28734 17974 0,'0'18'16,"0"17"0,0 18-1,0-35-15,17 34 16,1-34-16,17 0 15,-35-1-15,18-17 16,0 18-16,-1-36 16,-17 1-1,0-1-15,0 0 16,18 1-16,-18-1 0,0 1 0,0-1 16,0 0-16,0 1 0,18 17 15,-18-18-15,0 36 31,-18-18-15,0 17 0</inkml:trace>
  <inkml:trace contextRef="#ctx0" brushRef="#br1">28857 18062 0,'18'0'0</inkml:trace>
  <inkml:trace contextRef="#ctx0" brushRef="#br1">28857 18062 0,'18'-17'16,"-18"34"15,0 1-31,0 17 16,0-17-16,0 17 15,0 0 1,0-17-16,18 0 0,-18-1 15,0 1-15,17-18 16,-17-18 0,18 1-1,-18-1-15</inkml:trace>
  <inkml:trace contextRef="#ctx0" brushRef="#br1">29016 18045 0,'0'53'16,"0"-18"-16,0 0 15,0-17-15,0-1 0,0 1 16,0 17-1,0-52 1,0-19 0,18-17-16,-1 36 15,1-36-15,-18 35 16,18 1 0,-18 34-16,0 19 15,0-19 1,0 1-16,0 17 0,-18 0 15,18-17 1,0-36 0,18-17-1,-18 17-15,17 1 0,1-1 16,17 1 0,0-1-16,-17 18 0,0 0 15,-1 0-15,1 18 16,-18 17-16,18-18 15,-18 36-15,0-35 16,0 0-16,-18-1 16</inkml:trace>
  <inkml:trace contextRef="#ctx0" brushRef="#br1">28240 17374 0,'18'0'46,"17"0"-30,0 0-16,0 0 0,18 0 16,0 18-16,106-18 15,-71-18-15,0 18 0,1 0 16,16 0-16,89-17 16,-105 17-16,-37 0 15,1 0-15,18 0 16,-89 0-1</inkml:trace>
  <inkml:trace contextRef="#ctx0" brushRef="#br1">29810 17445 0,'17'0'16,"-17"18"0,0-36 15,36 0-15,-19 18-16,1-35 15,17 0-15,0 17 16,1-17-16,-19 17 15,1 0-15,0 1 16,-18 34 0,0 19-1,0-1 1,0 0-16,0 1 0,0-1 0,17-17 16,1 17-16,0-18 0,-1-17 15,36 0 1,-35 0-16,-1-17 0,1-1 15,0-17-15,17 0 16,-35-1-16,18 19 0,-18-1 16,0 0-16,0 1 15,0-1-15,-18 36 16</inkml:trace>
  <inkml:trace contextRef="#ctx0" brushRef="#br1">29845 17762 0,'0'-17'0,"35"-1"16,-17 0-16,0 1 15,17-1 1,-18 1-16,1 34 16,-18 18-1,18-17-15,-1 17 16,19-35-16,-19 18 15,19-18 1,-19 0-16,1 0 16,0-18-16,-1 1 0,1-36 15,-1 35-15,1-17 16,-18 17-16,18-17 16,-18 17-16,17 18 15</inkml:trace>
  <inkml:trace contextRef="#ctx0" brushRef="#br1">30974 17233 0,'-35'0'16,"-18"18"-16,35-1 15,-35 54-15,18 17 16,17 18-1,54 0 1,87 0 0,-70-89-16,53-34 15,-36-1-15,36-70 16,-53 35-16,0-53 16,-35 71-16,-36-53 15,-17 52-15,-54-17 16,37 36-16,-72 17 15</inkml:trace>
  <inkml:trace contextRef="#ctx0" brushRef="#br1">3651 16598 0,'-17'0'31,"17"18"-15,0-1-16,17 54 15,1-36-15,0 36 16,-1-18-16,1 35 16,-18-53-16,17 36 15,1-36 1,0 18-16,-1-18 15,1 1-15,0-19 16,-1-17-16</inkml:trace>
  <inkml:trace contextRef="#ctx0" brushRef="#br1">3404 17057 0,'-17'17'16,"-1"1"-16,36-36 15,17-17 1,-35 0-1,35-18-15,-17 18 16,17-53-16,-17 35 16,-1-36-1,-17 54-15,18-35 16,0 52-16,-1-17 16,1 35-1,0 17-15,-1 1 16,1 0-16,0-1 0,17 18 15,-18-17 1,1 0-16,17 17 16,-17-35-16</inkml:trace>
  <inkml:trace contextRef="#ctx0" brushRef="#br1">3528 15963 0,'0'-17'15,"0"-1"1,-18 18-16,1 0 16,-1 0-1,18 18-15,-18 17 16,18-18-16,18 19 15,-18-19-15,35 1 16,-17-18-16,35 0 16,-36-18-1,36-17-15,-53 17 16,18-17-16,-18 18 16,0-19-16,-18 19 15,-17-1 1,0 18-16,17 0 15,0 0-15,1 0 0,-1 35 16,18-17-16,0 17 16,0-17-16,18-18 15,-1 17-15,1-17 16,0 0-16,17 0 16,-17-17-16,-18-1 15,17-17 1,-34 17-16,-1-17 15,0 17-15,1 1 16,-1 17 0,-17 0-16,35 17 15,0 1 1,0 0-16,0-1 0,0 1 16,17 17-16,1-35 15,0 0 1,-1-17-1,-17-1-15,0 0 16,-17 18-16,-1-17 16,0 17-16,-17 0 15,18 17-15,34 19 16,-17-19 0,35 1-16</inkml:trace>
  <inkml:trace contextRef="#ctx0" brushRef="#br0">7038 8678 0,'-18'0'0,"18"-17"31,18 17-15,35 0 0,17 17-1,-17-17-15,53 0 16,-53-17-16,35 17 15,-52 0-15,16 17 16,-34-17-16,-18 18 16</inkml:trace>
  <inkml:trace contextRef="#ctx0" brushRef="#br0">11836 8537 0,'-18'0'15,"36"0"1,52 0 0,-17 0-1,71-17 1,-71 17-16,-1 0 0,37 0 15,-54 0-15,-17 17 16</inkml:trace>
  <inkml:trace contextRef="#ctx0" brushRef="#br0">19297 811 0,'0'0'0,"-18"-17"31,36 17 31,-18 17-62,18 1 16,-18 0 0,17-1-16,-17 1 15,0 0-15,18-1 0,-18 1 16,0 17-16,0 0 16,18 1-16,-18-19 15,0 19-15,0 17 16,0-18-16,0-18 15,0 54 1,0-36-16,17 1 0,-17-1 0,0 35 16,0-17-16,0 36 15,0-54 1,0 18-16,0 53 16,18-54-16,-18 54 15,17-53-15,-17 53 16,0-35-16,18 52 15,-18-70-15,0 88 16,18-70-16,-18 70 16,0-71-16,0 71 15,0-70-15,0 88 16,0-71-16,0 71 16,0-71-16,0 71 15,0-71-15,0 71 16,0-71-16,0 71 15,0-71 1,0 70-16,17-69 16,-17 69-1,0-69-15,0-1 0,0 71 16,0-89-16,18 18 16,-18 0-16,0 1 0,0-1 15,0 0-15,0 0 0,0 18 16,0 88-16,0-106 15,0 106 1,-18-88-16,18-18 0,0 18 0,0 0 16,-17 106-1,17-106-15,0-1 0,0 1 16,0 0-16,-18 88 16,18-88-16,0 0 0,0 0 15,0 17-15,0-17 16,0 88-16,0-88 15,0 0-15,0 88 16,0-89-16,0 1 0,18 88 16,-18-88-1,17-18-15,-17 1 0,0-1 16,18 0-16,0 88 16,-18-88-16,0 1 0,17-1 15,1 71-15,0-89 16,17 54-16,-35-89 15,17 18-15,1-18 16,-18-17-16,18-1 16,-18 1-16,17-18 0</inkml:trace>
  <inkml:trace contextRef="#ctx0" brushRef="#br3">7585 7285 0,'-18'0'110,"0"0"-95,1 0-15,-1 0 16,1 0-16,-19 0 0,-34 18 16,34-18-16,-52 0 15,35 0-15,-35 17 16,35-17-16,-35 0 15,53 18 1,-18-18-16,35 0 16,-17 17-16,17-17 15,1 0 1,-1 0 0,0 18-1,1-18-15,17 18 16,-18-1-1,18 1-15,0 0 16,0-1-16,0 36 16,18-18-16,-18 54 15,17-36-15,1 52 16,-18-34-16,18 0 16,-18-1-16,17 1 0,-17 87 15,0-87-15,0-18 16,0 70-1,0-70-15,0 0 0,0-18 16,0 18-16,0-35 0,0 17 16,0 1-16,18-19 15,0-17 17,-1 0-32,1 0 15,-1 0-15,19 0 16,-1 0-16,18 0 15,17 0 1,-34 18-16,-1-18 16,53 0-16,0 0 15,-35 0-15,-17 0 16,17 0-16,17 0 16,-35 0-16,1 0 0,-1 0 15,-17 0-15,17 0 16,-18 0-16,1 0 15,0-18-15,-1 18 16,-17-17-16,0-1 31,-17 0-15,17-35 0,0 36-16,0-54 15,0 36-15,-18-36 16,18 18-16,0-35 15,0 35-15,-18-70 16,18 70-16,0-53 16,0 53-16,0-35 15,0 35-15,0-53 16,0 53-16,0 18 16,0 0-16,0-36 15,0 36-15,0 0 16,0 17-16,0 0 0,0-17 15,0 17 1,-17 18 0,-18 0-1,17 18-15,-35-18 16,18 18-16,-36-18 16,54 17-1,-19-17-15,1 18 16,17-18-16</inkml:trace>
  <inkml:trace contextRef="#ctx0" brushRef="#br3">12171 6967 0,'-18'0'15,"1"0"32,-1 0-47,0 0 16,-35 0-1,18 0-15,0 18 0,0-18 16,-18 0-16,-36 0 16,37 0-16,-1 0 15,17 18-15,-34-18 16,34 17-16,19-17 0,-18 0 15,17 0 1,36 0 15,-18 18-31,0 0 32,0-1-32,-18 1 15,18 17-15,0 0 16,0 36-1,0-36-15,0 18 0,18 0 16,-18 18-16,17 70 16,-17-71-16,0 18 0,18-17 15,-18 53 1,17-1-16,-17-52 16,0-19-16,18 1 0,-18 36 15,0-54-15,0 0 16,0 18-16,0-35 15,0 17-15,18-35 16,-18 18-16,17-1 16,1-17-1,0 0 1,-1 0 0,19 0-1,-19 0-15,36-17 16,-18 17-16,36 0 15,-18 0-15,35 0 16,-35 0-16,53 0 16,-53 0-16,35 0 15,-35 0-15,0 0 16,-36 0-16,1-18 16,0 18-1,-18-18 16,0 1-15,-18 17-16,18-18 0,0-17 16,-18-1-1,18-34-15,0 35 16,0-18-16,-17-71 16,17 54-16,0-1 0,-18-88 15,18 89 1,0-18-16,0 17 0,0-88 15,0 89-15,0-18 16,-17-36-16,17 1 16,0 87-16,0 1 15,0 17-15,0-17 16,17 18-16,-17-1 16,-17 18 15,-1 0-31,-17 0 15,-18 35-15,17-17 16,-69 17-16,52-17 16,-36 17-1,54 0-15,0-17 16</inkml:trace>
  <inkml:trace contextRef="#ctx0" brushRef="#br3">21608 794 0,'-18'0'0,"18"-18"15,18 18 32,-18 35-31,17-17-1,1 0-15,0-1 16,-1 19-16,1-1 0,52 35 16,-34-34-16,-1 17 0,0-18 15,1 0-15,34 36 16,-35-36-16,-17 0 16,35 18-16,-35-35 15,-1-1-15,1 1 16,-36-36-1,-17 1-15</inkml:trace>
  <inkml:trace contextRef="#ctx0" brushRef="#br3">21996 829 0,'-18'35'16,"0"-17"0,-17 53-16,18-36 15,-36 53-15,17-53 16,-17 53-16,36-52 15,-1-19-15,18 19 0,-18-19 16,18 19-16,-17-19 16,17 1-1</inkml:trace>
  <inkml:trace contextRef="#ctx0" brushRef="#br3">22348 1217 0,'-17'0'32,"-1"35"-32,18-17 15,-17 17-15,17 1 16,17-1-16,1-18 15,-1 19 1,19-36-16,-19 0 0,1 0 16,0-18-16,17 0 15,-35-17-15,18-18 16,-36 36-16,18-19 16,-35 19-16,17 17 0,-35-18 15,18 0-15,-18 36 16,35-18-1,18 18-15</inkml:trace>
  <inkml:trace contextRef="#ctx0" brushRef="#br3">22807 1023 0,'18'0'32,"-1"0"-32,19 0 15,-19 0-15,19 0 0,16 0 16,-16 0-16,-1 0 16,0 0-1,-35 18 1,-17-18-1</inkml:trace>
  <inkml:trace contextRef="#ctx0" brushRef="#br3">22842 1199 0,'53'18'15,"0"-18"1,-18 0-16,18 0 15,-35-18-15,0 18 16,-1 0-16,19 0 16</inkml:trace>
  <inkml:trace contextRef="#ctx0" brushRef="#br3">23460 811 0,'0'-17'15,"0"34"16,-18 1-15,18 0-16,-18 35 16,18-18-16,0 0 0,0 0 15,0 1-15,0 17 16,0 0-16,0-18 0,0 18 16,18-18-16,-18 0 0,18 1 15,-18-1 1</inkml:trace>
  <inkml:trace contextRef="#ctx0" brushRef="#br3">24359 1270 0,'18'18'15,"-18"-1"-15,0 1 16,0 35-16,0-36 16,0 19-16,-35-1 15,17 0-15,-35 1 16,35-19-16,1 1 16</inkml:trace>
  <inkml:trace contextRef="#ctx0" brushRef="#br3">26035 953 0,'-18'0'16,"18"17"-16,36 1 15,-19-1-15,19 1 16,16 35-16,1-35 16,18 17-1,-53-17-15,17 17 0,18-18 16,-36 1-16,1 0 16,0-1-16</inkml:trace>
  <inkml:trace contextRef="#ctx0" brushRef="#br3">26370 935 0,'-17'35'0,"-19"0"16,19-17-16,-19 53 16,19-36-16,-36 35 15,35-52-15,0 35 16,18-35-16,0-1 16</inkml:trace>
  <inkml:trace contextRef="#ctx0" brushRef="#br3">27076 900 0,'0'-18'16,"-18"18"-16,0 0 15,-17 0-15,-18 18 16,0 17-16,36-17 16,-19 52-16,36-52 15,0 35-15,18-18 16,53 0-16,-36-17 16,53-1-1,-35-17-15,18-17 16,-54 17-16,1-18 15,-18 1-15</inkml:trace>
  <inkml:trace contextRef="#ctx0" brushRef="#br3">26899 1076 0,'0'0'0,"18"0"0,35 0 16,-18 0-16,53 0 15,-52 0-15,-1 0 16,18 0-16,-36 0 16,1 0-16</inkml:trace>
  <inkml:trace contextRef="#ctx0" brushRef="#br3">27464 617 0,'17'0'15,"-17"18"-15,36 17 16,-36 1-16,35 34 15,-17-35 1,-1 36-16,-17-36 16,0 53-16,0-52 15,0 17-15,0-18 16,0 0 0,0-17-16,18-1 15</inkml:trace>
  <inkml:trace contextRef="#ctx0" brushRef="#br3">27693 600 0,'18'53'0,"-18"-18"16,17 53-16,-17-35 15,36 53-15,-36-53 16,17 0-16,1 35 16,17 0-1,-35-70-15,18-1 0,-1 1 16,-17 0-16</inkml:trace>
  <inkml:trace contextRef="#ctx0" brushRef="#br3">27446 476 0,'35'-17'15,"18"17"1,-35 0-16,35 0 16,-18 0-16,71 53 15,-53-36-15,53 36 16,-71-18-16,0 18 15,-17-17-15,-36 16 16,-17-34-16,-18 17 16,18-17-16,-53 0 15,70-1-15,-35-17 16,35 18-16,18 0 16,18-1-16,53 19 15,-36-19-15,35 36 16,-34-18-1,17 1-15,17 17 16,-35-36-16,36 36 16,-53-35-16,-1-18 15,1 17-15,-18 1 16,18-18-16,-36 0 16</inkml:trace>
  <inkml:trace contextRef="#ctx0" brushRef="#br3">28205 247 0,'17'18'16,"-17"35"0,0-36-16,0 36 15,18-35-15,-18 17 16,0-17-16,0-1 15,-18-17 1,1-35 0,17 17-16,0 1 0,0-19 15,17-34 1,1 35-16,-18-1 0,35 19 16,0-36-16,-17 17 15,0 19-15,-1 34 16,1 1-1,-18 0-15,0 17 0,18 0 16,-18 36-16,0-36 16,0-17-16,0 35 15,0-18-15,0-17 0,0-1 16,0 1 0,17-18-1,1-18-15,-18 1 16</inkml:trace>
  <inkml:trace contextRef="#ctx0" brushRef="#br3">28575 406 0,'18'17'32,"-18"19"-17,17-19-15,19 19 16,-19-19-16,18 18 16,-17-35-16,0 18 15</inkml:trace>
  <inkml:trace contextRef="#ctx0" brushRef="#br3">28698 388 0,'-52'35'16,"16"18"-1,-34 0 1,70-18 0,0-17-16,0 0 0,17-18 15</inkml:trace>
  <inkml:trace contextRef="#ctx0" brushRef="#br3">28998 406 0,'18'0'15,"0"-18"1,-1 18-16,36 0 15,-18 0-15,-17 0 0,35-18 16,-18 18 0</inkml:trace>
  <inkml:trace contextRef="#ctx0" brushRef="#br3">29122 229 0,'0'36'16,"0"34"0,17-52-16,1 52 15,-18-34-15,18-19 16,-18 19-16,17-19 0,-17 1 15,0-1-15</inkml:trace>
  <inkml:trace contextRef="#ctx0" brushRef="#br3">29475 229 0,'17'36'15,"-17"-19"-15,0 19 0,18 34 16,-18-35-16,35 36 16,-35-53-16,18 34 15,-18-34-15,0 0 16</inkml:trace>
  <inkml:trace contextRef="#ctx0" brushRef="#br3">22102 2558 0,'0'-18'0,"0"36"31,17 52-15,1-35 0,-18 1-16,17-1 0,-17 0 15,18-17-15,0 17 16,17 1-16,0-19 0,1-17 15,-19 0-15,18-17 16,-17-1-16,0 0 16,-1-52-16,-17 34 15,0-17-15,0 18 16,0 18-16,0-19 0,0 19 16,0 34-1,0 19-15,0-1 16,18 18-16,-18-18 15,18 53-15,-18-35 16,17 0-16,-17 0 0,0-18 16,0 18-16,0-18 0,-17 1 15,17-1-15,-18-17 16,0 17-16,1-17 16,-1-1-16,0-17 0,1 0 15,-1 0-15,-17-35 16,17 17-16,1 1 15,-1-1-15,0 0 0,1-17 16,-19 17-16,19 1 0,-1-18 16,1 35-1</inkml:trace>
  <inkml:trace contextRef="#ctx0" brushRef="#br3">22154 2293 0,'0'-18'15,"0"1"1,0-1-16,18-17 16,0 0-16,17 17 15,0-35 1,-17 18-16,17-36 15,-35 54-15,18-19 16,-1 36-16,-17 18 16,18 35-1,0-18 1,-1 18-16,1 0 16,0-18-16,-1-17 15,1 0-15,0 17 16,-1-35-16</inkml:trace>
  <inkml:trace contextRef="#ctx0" brushRef="#br3">22772 2364 0,'0'17'16,"17"-17"-16,19 0 15,-19 0-15,19 18 0,52-18 16,-53 0-16,0 0 16,-17 18-16,-36-18 15</inkml:trace>
  <inkml:trace contextRef="#ctx0" brushRef="#br3">22807 2611 0,'71'17'16,"-18"-17"-16,-18 0 0,18-17 15,-18 17 1,-35 17-1</inkml:trace>
  <inkml:trace contextRef="#ctx0" brushRef="#br3">24553 2275 0,'-17'0'15,"-19"-17"1,19 17-16,-1 0 0,-35 17 15,-17 19 1,17-19-16,0 1 16,18 17-16,-1 1 15,-17 34-15,36-35 0,17 1 16,0-1-16,35 18 16,-17-36-16,17 1 0,-17-18 15,17 18-15,35-18 16,-52-18-16,0 18 15,-1-18-15,1 1 0,-18-1 16,0 1-16,-18-19 0,1 19 16,-19-19-1,1 19-15,0-1 16,17 18-16</inkml:trace>
  <inkml:trace contextRef="#ctx0" brushRef="#br3">25118 1905 0,'-18'0'16,"1"0"-16,-1 18 15,-17 35-15,35-18 16,-18 18-16,18 0 0,-18 17 15,18 54-15,0-71 16,0 17-16,18-17 16,0 0-16,17 35 15,-17-53-15,-1 1 0,1-19 16,-1 1-16,19-18 16</inkml:trace>
  <inkml:trace contextRef="#ctx0" brushRef="#br3">25541 2240 0,'-35'18'15,"0"17"1,17 18-16,0-18 0,18 53 16,0 1-1,18-36-15,52 35 16,-34-71-1,17 1-15,0-18 16,17-18 0,-35 1-16,18-19 0,-17 1 15,-1-35-15,-35 34 16,0-34 0,-18 35-16,-35-36 15,18 36-15,-71-18 16,53 53-16,-35 0 15,35 0-15,18 17 16,17 19-16,1-19 0,17 19 16,17 34-16,54-17 15,-36-18-15,18-35 16,-18 18-16,54 0 16,-37-18-16,-34 0 15,17-18-15,-35 0 0,18 18 16</inkml:trace>
  <inkml:trace contextRef="#ctx0" brushRef="#br3">25929 2028 0,'18'-17'0,"-1"17"16,19 0-16,34 0 16,-34-18-16,-1 18 15,0-17-15,-17 17 16</inkml:trace>
  <inkml:trace contextRef="#ctx0" brushRef="#br3">26053 2099 0,'35'35'16,"18"18"-16,-36-17 15,1-1-15,17 18 16,-35-36-16,0 19 16,0-1-1,0-17-15</inkml:trace>
  <inkml:trace contextRef="#ctx0" brushRef="#br3">26388 2364 0,'17'17'0,"19"1"15,-1 0-15,36 17 16,-19-18-16,-16 1 0,34 17 15,-34-17 1,-19 0-16,18-1 0</inkml:trace>
  <inkml:trace contextRef="#ctx0" brushRef="#br3">26688 2258 0,'-36'35'15,"-17"18"-15,36-18 0,-18 1 16,17 16-16,-17-16 0,17 34 16,18-52-1,0 17-15,0-17 16</inkml:trace>
  <inkml:trace contextRef="#ctx0" brushRef="#br3">26882 1870 0,'0'-18'32,"17"18"-17,-17 18-15,36-1 16,-19 1-16,19 17 15,-19-17-15,36 35 16,-35-18-16,17 36 16,0-18-16,1 35 15,-19-53-15,1 53 16,-1-35-16,-17-18 16,0 1-16,0-1 15,0 0-15,-17 18 16,-1 0-1,1-35-15,17 17 16,-18-17-16,18-1 0</inkml:trace>
  <inkml:trace contextRef="#ctx0" brushRef="#br3">21766 5415 0,'0'-35'16,"-17"0"-1,-19 17 1,-16 18-1,-37 18 1,1 52-16,53-35 0,-53 71 16,35 35-1,53-88-15,0 71 16,17-71-16,19 0 16,52 17-16,-18-35 15,54 1 1,-54-36-16,-17 0 0,18 0 15,-18-18-15,35-35 16,-70 18-16,17-18 16,-17 0-16,-18-18 15,-18 19-15,-17-37 16,-1 54-16,-34-35 16,17 34-16,-53-17 15,36 36-15,-36 17 16,53 0-16,-35 17 15,70 1-15,0 17 16,18 18 0,18-18-16,0 1 0,17-19 15,71 19-15,-53-19 16,0 1-16,-1-18 0,-16 0 16,34 18-1,-52-18-15,0 0 0,-18 17 16,-36-17-1</inkml:trace>
  <inkml:trace contextRef="#ctx0" brushRef="#br3">22666 5468 0,'-18'0'0,"36"0"15,17 0 1,1 18-16,-19-18 16,71 0-16,-52 17 15</inkml:trace>
  <inkml:trace contextRef="#ctx0" brushRef="#br3">22648 5697 0,'36'18'16,"-19"-18"-16,19 0 0,-1-18 15,0 18-15,0-17 0,1-1 16</inkml:trace>
  <inkml:trace contextRef="#ctx0" brushRef="#br3">23513 4233 0,'35'0'16,"-17"0"-16,17-17 15,-18 17 1,1 0-16,17-18 0,-17 18 16,0 0-1,-36 0 1</inkml:trace>
  <inkml:trace contextRef="#ctx0" brushRef="#br3">23495 4180 0,'-18'18'15,"18"0"-15,0 17 16,18-17 0,0 35-16,-1-18 15,1 18-15,0-18 16,17 36-16,-18-36 16,1 53-1,-18-53-15,0 71 16,0-35-16,0 52 15,0 1 1,0-1-16,18 1 16,-18-71-16,17 52 15,-17 19 1,0-18 0,0-18-16,0-35 0,0 53 15,-17-1 1,-1 1-1,18-53-15,-18 71 16,1 17-16,17-71 16,-18 1-16,1 88 15,17-89-15,-18 18 16,18-17-16,-18 88 0,18-1 16,-17 1-1,17-88-15,0 87 16,0-69-16,0-19 15,0 18-15,-18 71 16,18-88-16,0 70 16,0-88-16,18 70 15,-18-70-15,17 53 16,1-53-16,-18 35 16,0-35-16,18-18 15,-18 18-15,0-18 0,0 36 16,-18-36-1,18 18-15,0-17 16,0-19-16,-18 18 16,18-17-16,0 0 15,0-1 1,0 1 0,0 0-1,0-1 48,18-17-48,0 0 63,-1 0-46,1 0-32,-1 0 15,36 0-15,-17 0 16,34 18 0,-34-18-16,-1 18 15,-18-18-15,19 0 16</inkml:trace>
  <inkml:trace contextRef="#ctx0" brushRef="#br3">24359 4286 0,'0'-17'16,"0"-1"-16,0 0 16,-17 18-1,-1 0-15,-17 18 16,17 17-16,-35 53 16,18-52-16,17 17 15,1 52 1,17-69-16,17-1 0,36 36 15,-18-36-15,-17-17 16,70 17-16,-52-18 16,52-34-16,-53 17 15,53-53 1,-70 35-16,17-52 16,-17 34-16,-36-34 15,18 35-15,-53-54 16,18 36-16,-71-17 15,53 52-15,-53 1 16,53 17-16,-17 70 16,52-35-16,1 36 15,52-36-15,18 36 16,0-36-16,35 0 16,-53-17-16,53 0 15,-70-18-15,17 0 16</inkml:trace>
  <inkml:trace contextRef="#ctx0" brushRef="#br3">24906 4657 0,'-35'17'15,"17"-17"-15,1 36 16,17-19-16,0 19 0,35-1 16,-18-18-16,19 19 15,-1-36 1,53-18-1,-70 0-15,0-17 16,-1 0-16,-34 0 16,-19-1-1,1 19-15,-36 17 16,36 0-16,-35 17 16,52 1-16,-17-18 15</inkml:trace>
  <inkml:trace contextRef="#ctx0" brushRef="#br3">24430 5380 0,'-18'-35'15,"-17"17"1,17 18-16,-17 0 15,0 0-15,-18 35 16,35-17-16,1 17 0,-19 36 16,36-36-16,0 53 15,18-53-15,0 1 16,17-19-16,0 1 0,53 0 16,-35-18-1,35 0-15,-52-18 16,52-35-16,-70 18 15,17-36-15,-35 36 16,-18-36 0,1 36-16,-54-18 15,36 18-15,-18 17 0,-35 1 16,35 17-16,17 0 16,1 0-16,0 17 0,17 1 15,-17 35-15,35-18 16,0-17-16,18 17 15,34 18-15,1-35 16,36 17-16,-54-17 16,0-18-16,53 17 15,-70-17-15,17 0 16</inkml:trace>
  <inkml:trace contextRef="#ctx0" brushRef="#br3">24783 5574 0,'17'35'16,"-17"18"-1,18-18-15,-18-17 16,0 35 0,0-35-16</inkml:trace>
  <inkml:trace contextRef="#ctx0" brushRef="#br3">24342 6279 0,'0'-17'0,"0"-18"16,0 17-16,0-17 15,-18 17-15,0 0 16,1 18 0,-1 0-16,0 0 0,-17 36 15,0 17 1,17-1-16,18-16 16,0-1-16,0 18 0,18-18 15,0 0-15,-1 1 0,18-19 16,1 1-16,52 0 15,-35-18-15,-18 0 0,18-18 16,18-17-16,-36 17 16,-17-17-16,-18-53 15,-36 17 1,-34 1 0,-36 17-16,53 35 15,-53 0-15,36 36 16,34 17-1,36 1-15,36 34 16,-1-35-16,0 1 16,0-19-16,18 1 0,-17 0 15,52-1-15,-53 1 16,0-18-16,-17 0 16</inkml:trace>
  <inkml:trace contextRef="#ctx0" brushRef="#br3">24906 6403 0,'35'0'15,"-17"18"1,-53-1-1,17 18-15,-52 1 16,17 17-16,35-53 16,18 53-1,18-53-15,35 35 16,-18-35-16,35 0 16,-52 0-16,35 0 15</inkml:trace>
  <inkml:trace contextRef="#ctx0" brushRef="#br3">24642 7038 0,'0'18'16,"17"-1"-1,-17 1-15,0-1 16</inkml:trace>
  <inkml:trace contextRef="#ctx0" brushRef="#br3">24642 7408 0,'17'18'16,"1"-18"-1,-1 18-15</inkml:trace>
  <inkml:trace contextRef="#ctx0" brushRef="#br3">24642 7585 0,'17'17'0,"1"1"15,-1 0 1</inkml:trace>
  <inkml:trace contextRef="#ctx0" brushRef="#br3">24659 7938 0</inkml:trace>
  <inkml:trace contextRef="#ctx0" brushRef="#br3">24659 8220 0,'0'17'0,"18"-17"16,-1 0 0,1 0-16</inkml:trace>
  <inkml:trace contextRef="#ctx0" brushRef="#br3">24518 8837 0,'0'-35'16,"-18"0"0,1 17-1,-1 18-15,1 0 0,-19 18 16,1 17-16,-18 35 15,35-17-15,-17 53 16,35-71-16,18 54 16,17-36-16,36-1 15,-18-52 1,52 18-16,-52-36 16,35-17-16,-35 0 15,-17-36-15,-19 36 16,-17-36-16,-17 36 15,-54-35 1,36 34-16,-71-17 16,53 36-16,0-1 0,-35 18 15,35 0-15,18 53 16,17-35-16,36 52 16,-1-34-1,19-1-15,-1-18 0,71 36 16,-53-35-16,53 0 15,-71-18-15,35 17 16,-52-34-16</inkml:trace>
  <inkml:trace contextRef="#ctx0" brushRef="#br3">24994 9066 0,'18'0'31,"-18"36"-15,0 17-1,0-18-15,0 0 0,-18 36 16,18-36 0,0-17-16,-17-18 15,17-36 1,0 1-16,0-35 16,0 34-16,17-34 15,-17 34-15,36 1 16,-19 35-16,1-18 15,0 36-15,-1 17 16,-17-17 0,0 17-16,0 36 15,0-36-15,0 0 0,0 18 16,18-35-16,-18 0 16,17-1-1,1 1 1,0-18-16</inkml:trace>
  <inkml:trace contextRef="#ctx0" brushRef="#br3">25188 9243 0,'18'0'0,"0"0"15,-1 17-15,19 1 16,-1 17-16,0 1 0,-17-19 15,17 1-15,18 35 16,-35-36-16,-1 1 16,1-18-16</inkml:trace>
  <inkml:trace contextRef="#ctx0" brushRef="#br3">25418 9313 0,'-53'53'16,"35"-17"-16,0-1 0,1 18 15,17-36 1,17-17 0</inkml:trace>
  <inkml:trace contextRef="#ctx0" brushRef="#br3">24765 6385 0,'18'0'31,"-1"0"-15,1 0-1</inkml:trace>
  <inkml:trace contextRef="#ctx0" brushRef="#br3">25277 4198 0,'17'0'0,"1"0"15,-1-18 1,19 18-1,-19 0-15,1-17 16,0 17-16,-1 0 16,1 0-16,17 0 0,-17 0 15,-1 0-15,1 0 16,0 0 0,-18 17-16,17 1 15,1-18-15,0 35 16,-1-17-16,1 35 15,-18-18-15,18 36 16,-18-36-16,17 36 16,-17-36-16,0 53 15,0-35-15,0 53 16,0-53-16,18 53 16,-18-54-16,0 72 15,0-71 1,18 70-16,-18-70 15,17 88-15,-17-88 16,0 88-16,18-70 16,-1 70-16,-17-70 15,18-1-15,-18 1 0,0-1 16,0 89 0,0-71-16,-18 71 15,18-71-15,0 0 16,-17-17-16,17 17 0,-18 71 15,18-89-15,0 72 16,-17-54-16,17 53 16,-18-71-16,18 89 15,0-88-15,0 70 16,0-88-16,0 17 16,0 1-16,0-1 0,0-17 15,18 71 1,-18-54-16,17-17 0,-17 0 15,18 53 1,-18-53-16,17 0 0,1 0 0,0 0 16,-18-18-16,17 18 0,1 17 15,0-34 1,-18-19-16,17 36 16,1-35-16,-18 0 0,0-1 15,0 1-15,0-1 16,0 1 15,-18-18-31,18 18 16,0-1-1,0 1 1,18 0-16,-18-1 16,0 1-16,18 0 15,-18-1 1,17 1-16,-17-1 15,18 1-15,-18 0 16,0-1-16,17 1 16,-34-36 46,-1 18-46,1 0-16,-36 0 15,35 0-15,-35 0 16,35 0 0,1 0-16,-1 0 15</inkml:trace>
  <inkml:trace contextRef="#ctx0" brushRef="#br3">26035 4145 0,'35'0'31,"18"0"-15,-18 0 0,1 0-16,17 0 15,-36 18-15,19-1 16,-19 1-16,-17 0 16,0-1-16,0 1 15,-17 0-15,-19-1 16,19 1-16,-1 0 15,-17 17-15,17-18 16,18 19-16,0 17 16,0-36-16,18 19 0,-1-19 15,19 18 1,-1 1-16,-17-19 16,-1-17-16,-17 18 15,0 0-15,0-1 16,-17 1-16,17 17 15,0 1 1,0-19-16,0 18 16,17 18-1,-17-35-15,18 0 16,-18-1-16,-18-17 16,-17 0-1,-18 0 1,18 0-16,-18 18 15,35-18-15,18 18 16</inkml:trace>
  <inkml:trace contextRef="#ctx0" brushRef="#br3">26652 4198 0,'0'0'0,"0"18"16,18 35-1,-18-18-15,18 53 16,-1-35-16,1 35 16,-18-53-16,18 1 15,-1 17-15,-17-36 16,0 1-16,0-36 15,0-17 1,0 17-16,18-35 16,-1 36-16,36 17 15,-17 0 1,34 35-16,-52 0 16,35 36-16,-36-36 15,-17 36-15,0-36 16,-35 0-16,0-35 15,17 18 1,-17-18-16,0 0 0,-36-18 16,53 1-16,-17-1 15,18 0-15</inkml:trace>
  <inkml:trace contextRef="#ctx0" brushRef="#br3">25894 5362 0,'0'-17'15,"0"-1"17,18 18-17,-1 0 16,1 0-15,17 0-16,0 0 16,1 0-16,17 18 15,-36-18-15,18 17 16,-17 1-16,0 17 16,-18-17-16,0 35 15,0-36-15,0 54 16,-18-53-16,0 52 15,18-35-15,-17 54 16,-1-54 0,18 53-16,-17-53 15,34 54-15,-17-37 16,18 19-16,-18-36 16,35 53-1,-35-52-15,35 17 16,-17-18-16,17 18 15,-17-18-15,17 18 16,-17-35-16,17 35 16,-17-36-16,17 19 15,-17-36-15,-1 17 16,-17-34 31,-17-1-32,-1 18 1,0 0 0,1 18 15,17-1-15,-18-17 15,18 18-16,-17-1 1,17 1 0,0 0-1,0-1-15,0 1 32,0 0-32,0-1 15,17-17-15,-17 18 16,0 0-16,0-1 15,0 1-15,0 17 16,0 0 0,0-17-1,0 0-15,-17-1 0,17 19 16,0-19-16,17 36 16,-17-35-16,18 35 15,-18-36 1,0 19-16,0-19 15,0 1-15,0 17 16,0-17-16,0 17 16,0-17-16,0 35 15,0-36-15,-18 36 16,18-35-16,0 17 16,0-17-16,0-1 0,-17 36 15,17-35-15,0 35 16,0-36-16,0 54 15,0-53-15,0 70 16,0-53 0,17 36-16,-17-36 15,0 53-15,18-53 16,-18 54-16,0-54 16,17 53-1,-17-35-15,0 35 16,0-52-16,0 52 15,0-53-15,18 36 16,-18-36-16,0 0 16,0 0-16,0-17 0,18 17 15,-18 1-15,17 16 16,-17-16-16,0-19 16,0 19-16,18-19 0,-18 19 0,0 17 15,0-18-15,18 0 16,-18-17-16,0 17 15,0-17-15,0-1 32,-18-17-32,0 0 15,18 18 1,-17-18-16,-1 0 16,-17 0-1,17 0-15,-17 0 16,-18 0-1,35 0-15,-17 18 16,17-1-16,1-17 16</inkml:trace>
  <inkml:trace contextRef="#ctx0" brushRef="#br3">26793 6562 0,'-17'0'16,"17"35"-16,-18 36 15,18-36 1,0 18-16,0-18 0,0 0 16,0 1-16,18-1 0,-18-18 15,17 1-15,1 0 0,0-18 16,-1 0-1,1-18-15,0 18 16,-1-35-16,1 0 16,-18 17-16,18 18 0,-18-18 15,17 18-15,1 36 16,17-19-16,0 36 16,1-35-16,17 17 15,-18-35 1,35 0-16,-34-18 15,17-35-15,-36 36 16,1-54-16,-36 36 16,-17-53-1,0 53-15,-36-18 16,36 35-16,17 0 16,-17 18-16,17 0 0</inkml:trace>
  <inkml:trace contextRef="#ctx0" brushRef="#br3">27746 4657 0,'18'-18'16,"17"0"-1,0 18-15,36-17 16,35 17 0,-71 0-16,18-18 0,53 18 15,-53-18 1,-18 18-16,35-17 16,-52 17-16,0 0 0,-1 0 15,-34 0 1,-1 0-1,0 0-15,-17 0 16</inkml:trace>
  <inkml:trace contextRef="#ctx0" brushRef="#br3">28011 4322 0,'-18'0'15,"0"17"1,-17 1-16,-18 17 16,18 0-16,-53 18 15,52-35-15,1 17 0,-18 0 16,18-17-16,35 0 15,0-1 1,18 1-16,34 17 16,54 1-1,-53-19-15,53 19 0,-53-19 16,0 18 0,-36-17-16,-17 0 15</inkml:trace>
  <inkml:trace contextRef="#ctx0" brushRef="#br3">27869 6791 0,'0'18'172,"18"-18"-157,0 0-15,35 17 16,-18-17 0,18 0-16,0 0 0,17 0 0,71-17 15,-88 17 1,18 0-16,-18 0 0,0 0 0,17 0 16,-34 0-1,-19 0-15,-52-18 16</inkml:trace>
  <inkml:trace contextRef="#ctx0" brushRef="#br3">28081 6615 0,'-18'0'32,"1"17"-17,-18-17-15,-18 18 16,17 0-16,-52 17 15,35-18-15,-17 19 16,52-19-16,0 19 16,36-1-16,35 35 15,0-34-15,53 17 16,-53-18-16,52 0 16,-52-17-16,-17-1 15,17 19 1</inkml:trace>
  <inkml:trace contextRef="#ctx0" brushRef="#br3">21149 8961 0,'0'-18'16,"0"0"0,0 36 31,0 17-32,0 0-15,0 1 0,0 17 16,0-36-16,18 19 15,-18-1-15,17-17 16,1 17-16,0 35 16,-18-34-16,17 34 15,1-52-15,17 17 16,53 36 0,-17-54-16,-1 1 15,1 17 1,-36-35-16,53 18 15,1 17 1,-1-35-16,-53 18 0,53-1 16,-35-17-16,18 18 15,-18-18-15,17 18 16,18-18-16,89 17 16,-89-17-16,18 18 0,0-18 15,0 0-15,105 18 16,-87-18-16,-18 0 15,17 17-15,-17-17 0,141 18 16,-141 0-16,17-18 16,124 17-16,-123-17 15,140 0-15,-123-17 16,106 17 0,-141 0-16,17 0 0,89 0 15,0-18 1,-124 18-16,0 18 0,71-18 15,-89 17-15,1-17 16,0 18-16,-1-18 0,1 0 16,-18 17-16,0 1 0,52 0 15,-34 17 1,-36 0-16,-17 1 16,-1-19-16,1 54 15,0-36-15,-1 36 16,-17-54-16,0 18 15,18-17 1,-18-36 0,0-17-1,18 0-15,-18-36 16,17 1 0,1 35-16,0-36 15,-1 53-15,1 1 0,0-1 16,17 0-16,-18 1 0,1 17 15,53-18 1,-36 18-16,0 0 0,0 0 16,1 18-16,-1-18 0,53 17 15,-53 1-15,18-18 16,53 35-16,-53-17 16,0 0-16,18-1 0,-1 1 15,1 0-15,-1-18 0,89 17 16,-71-17-16,71 18 15,-71-1 1,-17-17-16,105 0 16,-105 0-16,17 0 0,88-35 15,-70 18 1,-18-1-16,89-35 16,-89 18-16,53-18 15,-53 18-15,36-54 16,-71 54-16,52-53 15,-52 35-15,18-71 16,-53 72-16,-1-72 16,-17 71-16,0-53 15,-17 71-15,-19-18 16,19 35-16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4T20:10:5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12753 8273 0,'18'0'16,"-1"0"15,1 0-31,-1 0 0,36-18 16,-17 0-16,-19 1 15,54-36-15,-36 35 16,36-52-1,-54 34-15,19 1 0,-19 0 16,1-36 0,-18 36-16,0-53 0,0 52 15,-18-16 1,18 34-16,-17 0 16,-1 18-16,0 18 15,1 17-15,-1 36 16,18-18-16,0 17 15,0-17-15,0 18 0,0-1 0,0 71 16,-18-70 0,1-1-16,-1 1 0,-17 53 15,17-72-15,-35 37 16,18-54-16,17-17 16,-35 17-1,36-35-15,-1 0 0,-17-35 16,35 17-16,-18-17 15,36-18-15,0 35 16,17-17-16,0 35 16,0 0-16,1 0 0,17 0 15,35 35-15,-53-17 16,53 17 0,-35-17-16,0 17 15,-35-17-15,-1 34 16,-17-34-16,0 0 15,0-1-15</inkml:trace>
  <inkml:trace contextRef="#ctx0" brushRef="#br0">13917 7761 0,'0'-18'0,"0"1"15,0-1-15,-18 18 47,1 18-47,17 17 16,-35 53-16,35-35 15,-18 0-15,0 18 16,18 17-16,0 53 16,0-70-16,36 70 15,-19-71-15,18 18 16,1-35-16,-1 0 16,-17-35-16,35 0 15,-36-18-15,1 0 16,-1-18-16</inkml:trace>
  <inkml:trace contextRef="#ctx0" brushRef="#br0">14429 8255 0,'0'-18'16,"0"1"0,-18 17-1,18 17 1,0 1-16,0 35 15,18-18-15,-1 53 16,1-52 0,0-19-16,34 36 15,-16-35-15,34 0 16,-52-18-16,35-18 16,-18 0-16,-17-17 15,-1 0-15,-17-18 16,0 17-16,0-16 15,0 34-15,-17 0 16,-1 1-16,18 34 16,0 1-16,18 35 15,-1-18 1,19 53-16,-1-35 16,-17 0-16,17 0 0,-17-18 15,17 71-15,-35-71 16,0 54-1,-18-54-15,-17 35 16,0-52-16,-36 35 16,36-53-16,-36 18 15,54-18-15,-54-36 16,53 19-16,-17-19 16,35 1-16,0-35 15,0 34-15</inkml:trace>
  <inkml:trace contextRef="#ctx0" brushRef="#br0">14376 7973 0,'0'-18'31,"35"1"-15,0-1-16,-17-17 16,35-18-16,-36 17 15,1 1-15,17-18 16,-35 36-16,18-1 15,0 36 1,-1 34 0,1 1-1,0-17-15,17 17 16,-18-18-16,-17-17 16,18-1-16,0 18 15,-1-17-15,-17 0 0</inkml:trace>
  <inkml:trace contextRef="#ctx0" brushRef="#br0">15452 8502 0,'0'18'16,"0"-1"-16,0 1 16,-18 17-1,0 18 1,1-35-16,-1 17 15,0 0-15,1-17 16</inkml:trace>
  <inkml:trace contextRef="#ctx0" brushRef="#br0">15857 8273 0,'0'-18'16,"-17"18"15,17 18-15,0-1-16,0 1 15,0 0-15,0 17 0,0-18 16,0 19-16,17-19 0,1 19 15,17-1 1,-17-17-16,0-1 0,34-17 16,-34 0-16,17-17 15,1-19-15,-19 19 16,1-36-16,-18 17 16,0-16-16,0 34 15,0-17-15,0 17 16,0 0-16,-18 1 15,18-1-15,0 36 16,18 17 0,-18-17-16,18 35 0,17 35 15,0-18-15,0 54 16,-17-54-16,0 54 16,-18-54-16,0 19 15,-18-54-15,-17 35 16,0-52-16,17 0 15,-17-18-15,-1 0 0,1 0 16,0 0-16,-1 0 16,-34-36-16,52 19 15,-17-1-15,17 0 16,1 1-16,17-1 0,0 1 16</inkml:trace>
  <inkml:trace contextRef="#ctx0" brushRef="#br0">16263 7567 0,'-18'0'15,"36"0"-15,17 35 16,1-17-16,52 53 16,0 34-1,-17 37 1,-1-1-16,-52-53 0,-1 71 15,-34-36 1,-1-17 0,-17-18-16,0-53 15,17 1-15</inkml:trace>
  <inkml:trace contextRef="#ctx0" brushRef="#br0">17639 8167 0,'-18'0'16,"36"0"0,0 0-1,17 0-15,0 0 16,0 0 0,1 0-16,-1 0 0,35 0 15,-34 0-15,-1 0 16,-17 17-16,-18 1 15</inkml:trace>
  <inkml:trace contextRef="#ctx0" brushRef="#br0">17709 8431 0,'71'0'16,"-36"0"-16,1 0 0,34-17 15,-17-1 1,-35 18-16</inkml:trace>
  <inkml:trace contextRef="#ctx0" brushRef="#br0">19015 7620 0,'-18'18'15,"18"17"1,0 0-16,0 36 16,0-18-16,0 53 15,18-71-15,-1 53 16,1-70-16,17 17 16,-17-17-16,0-1 15,-18 1 1</inkml:trace>
  <inkml:trace contextRef="#ctx0" brushRef="#br0">18821 8361 0,'35'-18'15,"53"18"1,18-35-1,-53 17-15,17 18 0,54-17 16,-71-1-16,17 18 16,-52 0-16,0 0 15,-1 0-15,-17 18 0</inkml:trace>
  <inkml:trace contextRef="#ctx0" brushRef="#br0">19015 8537 0,'17'0'0,"19"0"16,-1 0-16,35 18 15,-34-18-15,-1 0 0,0 18 16,-17 17-1,-36-18-15,1 1 16,-1 17-16,-35 18 16,18-17-16,17-19 0,1 1 15,-1-1-15,36 19 16,17-19-16,18-17 16,-18 0-1,36 0-15,-54-17 16</inkml:trace>
  <inkml:trace contextRef="#ctx0" brushRef="#br0">19950 7743 0,'-18'36'15,"18"-19"-15,0 36 0,-18 0 16,18 0-16,0 0 16,0 18-16,0 52 15,0-70-15,18 0 0,17 35 16,-17-53-16,35 18 16,-36-17-16,1-19 15,0-17-15,-1 0 16</inkml:trace>
  <inkml:trace contextRef="#ctx0" brushRef="#br0">20426 8184 0,'0'-17'16,"-18"17"0,18 17-16,0 1 15,0 17-15,0-17 0,18 35 16,17 0 0,-17-36-16,-1-17 0,19 18 15,-19-18 1,1 0-16,0-18 0,-1 1 15,-17-18-15,0-1 16,0 19-16,-17-1 16,17 36-1,0 35 1,0-1-16,17 54 16,1-53-16,0 53 15,-18-71-15,17 18 0,-34 18 16,17-54-1,-18 19-15,-17-1 16,17-17-16,0-18 16,1 0-16,-19-18 15,19 0-15,-19-17 16,19 0-16,-18-18 16,17 18-16,18 17 15,-18-17-15</inkml:trace>
  <inkml:trace contextRef="#ctx0" brushRef="#br0">20338 7955 0,'17'0'0,"1"-35"15,0 17 1,17-17-16,-18 17 16,-17 1-16,18-1 0,-18 0 15,18 1 1,-18-1-16,17 18 31,1 18-15,-18-1-16,18 1 0,-1 35 15,-17-35-15,18 17 16,0-17-16,-18-1 0,35 18 16,-35 1-1,18-19-15</inkml:trace>
  <inkml:trace contextRef="#ctx0" brushRef="#br0">20814 8273 0,'53'0'16,"0"-18"-1,17-17 1</inkml:trace>
  <inkml:trace contextRef="#ctx0" brushRef="#br0">21237 8184 0,'0'18'32,"0"35"-17,18 0 1,0-18-16,17 18 16,-18-35-16,36-1 15,-17-17-15,17-17 16,-18-1-16,-18 0 15,1 1-15,-18-18 0,18 17 16,-18-17-16,0-1 16,0 19-16,17 17 15,-17 35 1,0 0-16,18 1 16,-18 16-16,18 37 15,-1-36-15,1 52 0,-18-69 16,0 34-1,-18-34-15,1-1 16,-1-35-16,0 17 0,-17-17 16,-18 0-1,18 0-15,-18-17 16,35 17-16,-17 0 16,17 0-16,1 0 15,17-18-15,0 1 16</inkml:trace>
  <inkml:trace contextRef="#ctx0" brushRef="#br0">21696 7743 0,'17'0'15,"1"0"1,35 36 0,-18-1-16,36 53 15,-53-35-15,17 18 0,0 52 16,-17-70-16,-1 71 15,1-72-15,-18-16 16,-18-1-16,1 36 16,-1-54-16,0 1 15,18 0-15,-17-18 16,17-18-16</inkml:trace>
  <inkml:trace contextRef="#ctx0" brushRef="#br0">22102 7549 0,'52'0'0,"1"18"16,-17-18-1,-1 35-15,-35-17 16,0 0-16,0-1 0,-18 19 16,1-19-16,-1 1 0,0-1 15,1 19-15,17-19 16,17 1-1,19 17-15,-19-35 16,19 0-16,-1 0 0,0 0 16,-17 0-16,-1 0 15,1 18-15</inkml:trace>
  <inkml:trace contextRef="#ctx0" brushRef="#br0">25594 8096 0,'0'18'31,"0"0"0,0-1 0,0 1-15,0-1-16,0 1 0,0 17 16,0 1-16,0-1 15,0 35-15,0 1 16,0-36-16,0 18 15,0-17-15,18 52 16,-1-53-16,-17 18 0,18-18 16,17 71-1,1-35-15,-19-36 16,18 0-16,1 0 16,-1-17-16,-17 0 15,-1-1-15,36 1 16,-18-18-16,-17 0 0,35 0 15,-18-18-15,18 1 16,0-19 0,-35 19-16,17-19 15,-17 36-15,-1-17 16,1-1-16,0 1 0,-18-1 16,17 0-16,1-17 15,0 17-15,-18 1 0,17-1 16,1-17-16,-18 17 15,35-17-15,-35 17 0,18-17 16,17 0 0,0-1-16,-17 36 15,17-17-15,-17-1 16,17 18 0,-17 0-16,-18 18 0,35-18 15,-35 17 1,18-17-16,-1 0 15,1 18-15,0 0 16,-1-1-16,-17 1 16,18 35-16,-18-35 15,17-1-15,-17 18 16,18-17-16,-18 17 16,18 1-16,-18-19 15,0 19-15,17-1 16,-17-18-16,18-17 15,0 36 1,-1-19-16,1-17 0,-18 18 16,18 0-1,-1-18-15,1 17 16,-18 1-16,18 0 16,-1-1-1,1-17 1,-1 0-16,19 0 15,-36-17-15,35-1 16,-17 0-16,-1 1 16,1-19-16,17 19 15,-35-1-15,35-17 16,-35 17-16,36-17 16,-19 17-16,36-17 15,-35 17-15,17-17 16,-17 17-16,-1 18 15,1 0-15,-18-17 0,18 17 16,-1 0 0,1 0-16,0 0 15,-18 17-15,35 1 16,-17-18 0,-1 18-16,-17-1 15,18-17-15,-18 18 16,18 0-16,-18-1 15,17 1 1,-17 0 0,18-1-16,-18 1 15,17-1-15,-17 1 16,18 0-16,-18-1 16,18 1-16,-18 0 15,0-1-15,17-17 16,-17 18-16,0 0 0,18-1 0,0-17 15,-18 18-15,35 0 16,-17-1-16,-1-17 16,18 0-16,-17 0 15,0-17-15,-1 17 16,1-18-16,0 18 0,-1-18 16,1 1-1,0-1 1,-1 0-16,1 1 15,-18-1-15,17 0 16,1-17-16,-18 17 16,18 1-16,-1-1 15,1-17-15,-18 0 16,18 17-16,-1-17 16,-17 17-16,18 0 15,-18 1-15,18-1 0,-1 1 16,1-1-16,-18 0 15,18 18-15,-1 0 16,18-17 0,1 17-1,-19-18 1,1 18 0,0 18-1,-1 17 1,-17-17-16,0 17 15,0-18-15,0 1 16,0 0-16,0 17 16,0 0-16,0 1 15,0-19-15,0 18 16,0 1-16,0-19 16,0 1-16,18-18 0,-18 35 15,18-17-15,-1 0 16,1-1-16,-1 1 15,-17 0-15,18-1 16,0 1-16,-1-1 16,1-17-1,0 0 1,-1 0-16,1 0 16,0 0-16,-18-17 15,17 17 1,-17-18-16,18 18 0,-1 0 15,1-17 1,-18-1-16,18 18 16,-1-18-16,-17 1 0,18-1 15,0 18-15,-18-18 16,0 1-16,17 17 16,-17-18-16,18 0 15,0 1-15,-1-1 16,-17 0-16,18-17 15,0 18 1,-1-19-16,-17 19 16,18-36-16,-18 35 15,35-35-15,-35 36 16,18-19-16,-1-17 16,1 18-16,0 0 0,17-36 15,-17 18 1,-1 18-16,36-53 15,-35 35-15,-1 18 0,36-36 16,-35 36-16,0 17 16,17-17-16,-18 17 15,-17 1-15,18-1 16,-18 0-16,18 1 16,-18-1-16,17 18 15,1-18-15,-36 18 63</inkml:trace>
  <inkml:trace contextRef="#ctx0" brushRef="#br0">25559 8043 0,'17'0'16,"-17"-17"15,0-1 32,0 0-48,0-17-15,0 18 16,0-1-16,0 0 16,18-17-16,-18 0 15,0 17-15,0 0 16,0 36 15,0 17-15,0 1-16,0 34 15,0-35-15,0 18 16,0-17-16,0 17 16,0-18-16,0 0 15</inkml:trace>
  <inkml:trace contextRef="#ctx0" brushRef="#br0">12541 9366 0,'18'0'125,"0"0"-125,-18 18 16,35-18-1,0 0-15,-17 0 0,17-18 16,-17 18-16,17 0 16,0 0-16,-17 0 0,17 0 0,0 0 15,18 18 1,-17-18-16,-1 0 0,0 0 15,0 18-15,-17-18 0,35 0 16,-35-18-16,17 18 16,-17 0-16</inkml:trace>
  <inkml:trace contextRef="#ctx0" brushRef="#br0">14817 9437 0,'0'0'0,"0"-18"0,0 36 62,-18-1-46,18 36 0,0-17-16,0 34 15,0-35-15,18 36 16,-18-36-16,0 1 16,17-1-16,-17 0 0,18 18 15,-18-35-15,0 17 16,0-17-16,18-18 15,-36 0 17</inkml:trace>
  <inkml:trace contextRef="#ctx0" brushRef="#br0">14517 9754 0,'17'-17'62,"-17"-1"-62,18 0 16,0-17-16,-1 17 16,1-17-1,0 18-15,-1-36 16,1 53-16,0-18 15,-18 0-15,17 1 0,1-1 16,-1 18 0,1 0-1,0 0 1,-1 0-16,1 18 16,0-1-1,-1 1-15,1 0 16,0-1-16,-1-17 0,1 18 15,0-18-15</inkml:trace>
  <inkml:trace contextRef="#ctx0" brushRef="#br0">16087 9507 0,'0'18'31,"17"-18"-15,1 35-16,-18-17 16,0 17-1,18-17-15,-18-1 16,0 19-16,17-1 0,-17 0 0,18-17 16,0 53-16,-18-54 15,17 18-15,-17-17 0,18 17 16,-18-17-1,0 0-15,-18-18 16</inkml:trace>
  <inkml:trace contextRef="#ctx0" brushRef="#br0">15822 9790 0,'18'0'47,"17"-18"-31,-17 0-16,17-17 15,-17 17-15,-1-17 0,1 17 16,17-17-16,-17 0 16,-18 17-16,17-17 0,19-18 15,-36 35-15,17 1 16,-17-18-16,18 35 15,0 17 1,17 18 0,-17-17-16,17 17 15,0-17-15,18 17 16,-35-35-16,35 18 16,-36 0-16</inkml:trace>
  <inkml:trace contextRef="#ctx0" brushRef="#br0">18874 9296 0,'17'0'16,"19"0"-1,-1 0 1,18 0-16,88-18 15,-53 18-15,0 0 0,36 0 16,-1-18-16,159 18 16,-140 0-16,16 0 0,1 0 15,159 0 1,17 0-16,-177 0 16,1 0-16,123 0 15,-158 0-15,-1-17 16,-34 17-16,52-18 0,-88 18 15,-18 0-15,0 0 16</inkml:trace>
  <inkml:trace contextRef="#ctx0" brushRef="#br0">29598 9913 0,'0'-18'47,"0"36"16,0 0-48,18-18-15,-18 35 16,0-17-16,17 17 16,-17 0-16,18 0 15,0-17-15,-1 35 16,1-18-16,17 1 16,-17-1-16,17 18 15,-17-18-15,17 18 16,-17-35-16,17 52 15,-17-52-15,34 52 16,-34-52 0,35 53-16,-18-54 15,18 54-15,-35-54 16,52 54-16,-52-53 16,53 34-1,-36-34-15,35 35 16,-34-35-16,52-1 15,-53 1-15,53 0 16,-35-18-16,53 17 16,-53-17-16,53 0 15,-36 0-15,54-17 16,-54 17-16,72-18 16,-72 0-16,89 1 15,-89-1-15,89-35 16,-71 35-16,89-52 15,-107 17-15,54-35 16,-54 35 0,36-53-16,-53 53 15,18-53-15,-36 71 16,0-18-16,-17 35 16,-18 1-1,0-1-15,-18 18 16</inkml:trace>
  <inkml:trace contextRef="#ctx0" brushRef="#br0">29351 9560 0,'0'-17'16,"0"-1"-16,18 36 62,-18-1-62,17 36 16,1 0-16,0 53 16,-18-53-16,0 123 15,0-70-15,0 0 16,0 0-16,0 0 0,-18-1 15,18 1-15,0 0 16,18-18-16,-18 0 0,0 1 16,17 87-16,-17-105 15,0 87-15,0-87 16,0 52 0,0-70-16,0 53 15,18-71-15,-18 54 16,0-72-16,0 19 0,0-1 15,0-18 1,-18-17 0,18-17-1</inkml:trace>
  <inkml:trace contextRef="#ctx0" brushRef="#br0">29051 11448 0,'-17'0'0,"34"0"47,36-18-32,-18 18-15,1 0 0,87 0 16,-35 0-16,1 18 16,105-1-16,-71 1 15,142 0 1,-124-18-16,176 17 16,-140-17-16,158 18 15,-159-18-15,142-18 16,-160 18-16,1 0 0,71 0 15,-54 0 1,-123 0-16,0 0 16,-18 0-16,18 18 15,-35-1-15</inkml:trace>
  <inkml:trace contextRef="#ctx0" brushRef="#br0">1164 11042 0,'-17'0'15,"-1"0"-15,0 18 16,1-18 0,17 17 15,35 1-15,-17-18-1,70 18-15,-53-36 16,18 0-16,0 1 0,0-19 15,35-34-15,-35 34 16,17-34 0,-34 17-16,-1-35 15,-17 53-15,-18-54 16,-18 36-16,-17-35 16,17 53-16,0 0 15,-17 35-15,18-18 0,-19 36 16,19-1-16,-19 72 15,19-19-15,17-17 16,0 18-16,35 70 16,-17-53-16,-18 0 0,0 0 15,0 18-15,0-18 16,-18 89-16,0-107 0,1 1 16,-36 35-1,0-36-15,35-35 16,-52-17-1,34-18-15,19 0 0,-36-53 16,35 18-16,1-36 16,34 36-1,1 17-15,52 1 16,-34 17-16,17 0 0,35 53 16,-35-36-16,35 54 15,-53-36 1,0-17-16,1 17 0,-1 0 15,-17-17-15,-1 0 0,1 17 16,-18-17-16,0-1 16</inkml:trace>
  <inkml:trace contextRef="#ctx0" brushRef="#br0">2170 10495 0,'17'-17'16,"-34"17"-16,-1 0 16,0 35-1,1 18-15,17 0 16,-18 17-16,18 18 0,0 1 15,0 87-15,0-70 16,18 53 0,-1-89-16,36 54 15,-17-72-15,-19-16 0,18-1 16,1-17-16,17-1 16</inkml:trace>
  <inkml:trace contextRef="#ctx0" brushRef="#br0">2487 11289 0,'0'70'15,"18"19"1,-1-54-16,36 18 15,0-18 1,-18-17-16,36-36 16,-36 18-16,-17-18 0,17-34 15,-35 34-15,0-17 16,0-18-16,-17 17 16,17 19-16,-18-1 15,18 36-15,18 52 16,-1-34-1,19 87-15,-19-70 16,1 0-16,-1 0 0,1 53 16,-18-53-16,0-18 15,-18 18 1,1-36-16,-1 1 0,-35-18 16,36-18-16,-19 1 15,-17-36-15,18 18 16,17-18-16</inkml:trace>
  <inkml:trace contextRef="#ctx0" brushRef="#br0">2487 10918 0,'0'-35'16,"18"0"0,17-18-1,-17 35-15,-1-17 16,1 0-16,0-18 15,-1 35-15,-17 1 0,0-1 16,18 18-16,-18 18 16,0-1-16,17 1 15,1 17-15,17 36 16,-17-36-16,0 0 0,17 1 16,-35-1-1,18-18-15,-1-17 0</inkml:trace>
  <inkml:trace contextRef="#ctx0" brushRef="#br0">3281 11359 0,'-18'53'16,"1"18"-16,-1-53 16,0 34-16,1-34 15,17 0-15,17-18 16</inkml:trace>
  <inkml:trace contextRef="#ctx0" brushRef="#br0">3634 11130 0,'-18'0'15,"0"18"-15,-17 35 16,17-18-16,18 53 16,18-53-16,17 36 15,-17-53-15,17-1 0,1-17 16,-19 0-16,54 0 16,-54-17-16,36-19 15,-53 19-15,18-36 16,-18 35-16,-18-17 15,18 17-15,0 36 16,18 52 0,-18-34-16,35 70 15,-17-54 1,-1 1-16,-17 53 16,0-18-16,0-52 15,-17-1-15,-18-17 0,17-1 16,-53 1-16,36-18 15,-18 0 1,18-18-16,-36-35 16,54 36-16,-1-36 15,18 35-15</inkml:trace>
  <inkml:trace contextRef="#ctx0" brushRef="#br0">4092 10372 0,'18'0'16,"0"35"0,-1 0-1,36 18-15,-35 0 16,17 35-16,0-17 16,1 70-1,-19-53-15,1 71 16,-18-89-16,0 54 15,0-71-15,0 0 16,-18-18-16,1 0 0,-19 18 16,19-18-16,-19 1 15,19-19-15,-1 1 16,0 0-16</inkml:trace>
  <inkml:trace contextRef="#ctx0" brushRef="#br0">4851 11042 0,'17'0'31,"36"0"-16,-17 0-15,34 0 16,-35 0 0,18 0-16,-17 0 15,-1 18-15,-35-1 16,-18 19 0</inkml:trace>
  <inkml:trace contextRef="#ctx0" brushRef="#br0">4904 11307 0,'70'0'16,"-35"0"-1,18-18-15,18 0 16,-36 18-16,-17 0 0,-1 0 16</inkml:trace>
  <inkml:trace contextRef="#ctx0" brushRef="#br0">5980 11060 0,'17'0'31,"54"0"-16,-36 17 1,18-17-16,18-17 16,-19 17-16,-16 0 15,-1-18-15,0 18 0,-17 0 16,-36 0-16</inkml:trace>
  <inkml:trace contextRef="#ctx0" brushRef="#br0">7144 10389 0,'0'-35'16,"-18"0"-1,0 35 1,18 35 0,-17 18-16,-1 53 15,18 35-15,0 18 16,0-89-16,18 1 15,17 105 1,18-88 0,0-52-16,-18-1 15,1-35-15,-19 0 16</inkml:trace>
  <inkml:trace contextRef="#ctx0" brushRef="#br0">7602 10954 0,'-17'17'16,"-1"36"-16,18-35 16,0 17-16,35 18 15,-17-18-15,35-17 16,-35-18-16,52 0 15,-35-18-15,18-17 16,-35 0-16,17-18 16,-35 35-16,0-17 15,-17 35 1,17 18-16,0 17 16,17 53-1,-17-53-15,18 18 0,17 53 16,-35-53-16,18-18 15,-18 54-15,0-37 16,-18 1-16,-17-35 16,-18 17-16,18-17 15,-71-18 1,71 0-16,-54-18 16,54 1-16,0-19 15,17 19-15,36-1 16,-18 0-16,35 1 0</inkml:trace>
  <inkml:trace contextRef="#ctx0" brushRef="#br0">8220 10425 0,'0'17'16,"17"19"-16,-17 34 0,0 1 15,18-18-15,-18 17 0,0 89 16,0-106-1,18 17-15,-1 19 16,19-54-16,-19 0 0,18 0 16</inkml:trace>
  <inkml:trace contextRef="#ctx0" brushRef="#br0">8555 11007 0,'-35'53'16,"35"17"-16,0-52 15,70 35 1,-35-36-16,1-17 16,-19 0-16,19 0 0,-1-17 0,0-36 15,-17 35-15,-18-17 16,0 17-16,0-17 0,-35-18 15,-1 35 1,19 1-16,-36-1 16,35 18-16,0 0 0,1 18 15</inkml:trace>
  <inkml:trace contextRef="#ctx0" brushRef="#br0">9066 10971 0,'-53'36'15,"18"-1"-15,0 0 16,17 1-16,18-19 16,0 18-16,36-17 15,-19 0-15,54-18 16,-54-18-16,54 0 15,-53 1-15,-1-18 16,1 17-16,-18-17 16,0 17-16,-18 0 15,1 1-15,-1 17 16,18 17-16,18 1 16,-1 70-1,1-53-15,17 36 16,0 17-16,-17-53 15,17 18-15,-35-17 16,0-1-16,-17-17 16,-1-1-1,0-17-15,-34 0 16,16-17-16,-17-1 16,36 0-16,-36-17 15,35 35-15,-17 0 16,0 0-16,17 0 15,18 18-15,-18-1 16,36 1-16</inkml:trace>
  <inkml:trace contextRef="#ctx0" brushRef="#br0">9719 11024 0,'0'-17'0,"0"-1"16,0 0-16,0 36 31,0 17-15,0 1-16,18 17 16,-1-36-16,1 1 15,17 17-15,1-17 16,-19-18-16,18-18 15,-17 0-15,0 1 0,-1-36 16,-17 18 0,0-1-16,0-17 15,0 36-15,18 34 16,-18 1-16,18 70 16,-1-17-16,1-18 15,0 70 1,-1-70-16,1 0 0,-18-18 15,0 18-15,0 18 16,-18-54-16,-17 19 16,17-36-16,1 0 0,-36-18 15,17-17-15,-16-18 16,34 35 0,-35-70-16,35 53 15</inkml:trace>
  <inkml:trace contextRef="#ctx0" brushRef="#br0">9701 10619 0,'0'-36'15,"18"19"-15,-18-1 0,18-17 16,17-18 0,-17 35-16,-1-17 0,-17 17 15,18 1-15,0-19 0,-18 19 16,17-1-16,1 36 31,-1 35-31,1-36 16,17 36-1,1-17-15,-1-1 16,-17-18-16,-1 1 0,18 17 16</inkml:trace>
  <inkml:trace contextRef="#ctx0" brushRef="#br0">10971 10989 0,'18'0'16,"17"18"-1,1-18-15,34 0 16,-17 0-16,-18 0 16,36 0-16,-53 0 0,17 17 15</inkml:trace>
  <inkml:trace contextRef="#ctx0" brushRef="#br0">11165 10866 0,'0'52'16,"0"1"-16,18 18 16,-18-36-16,18 18 15,-1-35-15,1 17 16</inkml:trace>
  <inkml:trace contextRef="#ctx0" brushRef="#br0">12100 10530 0,'-17'0'0,"-1"18"16,-17 17-16,17 1 16,18-1-16,0 0 0,-18 18 15,36 53-15,-18-53 16,18 0-16,-1 0 16,36 35-16,0 0 15,-35-53-15,17-17 16,18 17-16,-35-35 15,-1 0-15</inkml:trace>
  <inkml:trace contextRef="#ctx0" brushRef="#br0">12524 10566 0,'0'88'16,"0"-53"-1,0 71 1,17-18-16,-17-35 0,0-18 15,18 18-15,-18 18 16,18-53-16,-1 34 16,1-52-16,-18 18 15</inkml:trace>
  <inkml:trace contextRef="#ctx0" brushRef="#br0">12823 11007 0,'0'0'0,"18"0"0,0 0 0,35 0 16,-18-18-16,-17 18 15,17-18-15,0 18 0,-17-17 16</inkml:trace>
  <inkml:trace contextRef="#ctx0" brushRef="#br0">13370 10971 0,'0'-17'15,"-17"34"17,17 1-32,-18 0 0,18 35 15,0-36 1,0 19-16,18-1 16,-1 0-16,1 0 15,0-35-15,-1 18 0,1-18 16,-1-18-16,1 18 15,0-53-15,-18 36 16,0-1-16,17 1 0,-17-19 16,18 36-1,0 18 1,-1 17-16,1 0 0,17 54 16,-35-54-16,36 53 15,-36-53-15,-18 18 16,18-35-16,-53 17 15,35-35-15,-35 18 16,18-36 0,0 1-16,17-1 15,1-17-15,17 17 16,0 0-16,0 1 16,35-19-1</inkml:trace>
  <inkml:trace contextRef="#ctx0" brushRef="#br0">13617 10495 0,'71'35'16,"-1"36"-16,-17-18 15,-17 0-15,34 88 16,1-18-16,-54-70 16,1 53-16,-36-35 15,1-36-15,-36 0 16,35-35-16,-17 18 16,-18-18-1,35 18-15,-17-18 16</inkml:trace>
  <inkml:trace contextRef="#ctx0" brushRef="#br0">14499 10601 0,'18'-18'78,"-18"36"63,0 0-110,0 17-15,0 0-16,0 53 15,0-52-15,17 69 16,-17-52-16,0 53 16,0-70-16,18 52 15,0-53-15,17 18 16,-17-35-16,-1-1 16</inkml:trace>
  <inkml:trace contextRef="#ctx0" brushRef="#br0">14905 11024 0,'-53'36'0,"35"-1"16,18 0-16,18 0 15,17 1-15,1-19 16,34 1-16,-35-18 15,1 0-15,-1 0 16,-17 0-16,17-35 16,-35 17-16,-18 0 0,1 1 15,-19-54-15,-34 36 16,34 17-16,19 1 16,-18 17-1</inkml:trace>
  <inkml:trace contextRef="#ctx0" brushRef="#br0">15363 11113 0,'-35'0'16,"18"0"0,-19 17-16,19 1 15,-1-1-15,18 1 0,0 0 16,0-1-16,18 1 0,35 0 15,-18-18 1,0-18-16,-17 0 16,-1-17-16,-17 17 15,0 1-15,0-36 16,-17 35-16,-1 18 16,18 36-1,35 34 1,1 18-16,-1-35 15,0 35 1,-17-52-16,-18-1 0,0 0 0,-18 0 16,1-17-16,-36 0 15,35-18-15,-53 0 16,36-18 0,0 18-16,-18-35 15,35 17-15,1 1 16,17-1-16,35-17 15</inkml:trace>
  <inkml:trace contextRef="#ctx0" brushRef="#br0">15840 10601 0,'-53'0'0,"35"18"16,-17 35-16,35-1 16,0 72-16,18-54 15,34 89 1,-16-88-16,17 35 16,-18-53-16,0-1 15,0-34-15,-17 0 16,0-18-16</inkml:trace>
  <inkml:trace contextRef="#ctx0" brushRef="#br0">16193 10901 0,'17'106'16,"1"-18"0,-1-18-16,1-34 15,-18-19-15,18 1 0,-1 0 16</inkml:trace>
  <inkml:trace contextRef="#ctx0" brushRef="#br0">16492 11077 0,'71'0'15,"-1"0"1,-17 0-16,-17 0 0,-19 0 16</inkml:trace>
  <inkml:trace contextRef="#ctx0" brushRef="#br0">16969 11130 0,'35'53'0,"-35"-35"16,53 17-1,-18-17-15,0-18 0,-17 0 16,35-18 0,-18-35-16,-35 35 15,18-17-15,-18-18 16,0 18-16,0 17 15,-18 1-15,18 34 16,18 19 0,-1 17-16,1-18 15,0 53-15,-1-53 16,1 1-16,0 52 16,-1-53-16,-17-17 0,0 35 15,0-36-15,-17 18 16,-1-35-16,-17 18 15,-1-18 1,19 0-16,-36-18 16,35 18-16,1-17 0,-19 17 15,19-18-15,-19 1 16,1-1-16,0 18 0,35-18 16</inkml:trace>
  <inkml:trace contextRef="#ctx0" brushRef="#br0">16880 10813 0,'18'0'16,"0"-18"-1,-18 0-15,17-17 16,1 17-1,-18 1-15,18-18 0,-18 17 16,0-17 0,17 52 15,-17 1-31,18 0 0,0 17 16,17 18-16,-18-36 15,19 36 1,-19-35-16,1 0 0</inkml:trace>
  <inkml:trace contextRef="#ctx0" brushRef="#br0">17463 10583 0,'35'36'16,"0"-1"-1,-17 0-15,52 53 16,-52-35-16,17-17 0,18 52 16,-53-53-1,35 36-15,-35-36 16,0 0-16,-17 18 16,17-35-16,-36-1 15,19 1-15,-1 0 16</inkml:trace>
  <inkml:trace contextRef="#ctx0" brushRef="#br0">17745 10354 0,'-18'0'16,"36"0"31,-1 18-32,1-1-15,17 36 16,-17-35-16,35 52 16,-18-34-16,0 70 15,1-54-15,-19 90 16,1-90-16,0 90 15,-18-72-15,0 54 16,0-71-16,-18 35 16,0-35-16,1 0 15,-1-18 1,0-18-16,1 36 16,17-35-16,-18 0 15</inkml:trace>
  <inkml:trace contextRef="#ctx0" brushRef="#br1">21361 9525 0,'17'0'63,"1"18"-63,0-1 15,35 36-15,-18-18 16,0 18-16,0-17 0,18 17 16,35 35-16,-35-53 15,0 0-15,-17 1 16,-1-19-16,0 1 0,-17 0 16,35-1-16,-36 1 15,1-18-15,-18-18 16,-18 1-16</inkml:trace>
  <inkml:trace contextRef="#ctx0" brushRef="#br1">21308 10037 0,'0'-18'32,"17"-17"-32,-17 17 15,18-17-15,0-53 16,-18 35-16,17-36 15,-17 36-15,0 1 16,-17-19-16,17 36 16,-18-36-16,18 54 15,-18-1-15,36 18 16,17 0 0,1 18-1,-1-1-15,53 18 16,-35-17-16,35 17 15,-53-35-15,36 18 16,-53 0-16</inkml:trace>
  <inkml:trace contextRef="#ctx0" brushRef="#br1">1147 12383 0,'-18'0'15,"0"0"-15,1 0 16,-1 0 0,36 17 15,35-17-15,-1 0-16,54 18 15,-35-18-15,105 0 16,-70 17-1,18-17-15,-1 0 0,36 18 16,211 0-16,-176-18 16,18 0-16,-18-18 0,194-17 15,-53 0 1,-211 35-16,-1-18 16,18 18-16,-70 0 15,-54 0-15,-52 0 16,0-18-1</inkml:trace>
  <inkml:trace contextRef="#ctx0" brushRef="#br1">1817 13035 0,'0'-17'31,"-18"17"-31,1 0 16,34 0 15,54 17-15,-36-17-1,71 0-15,-53 0 16,70-17-16,-70 17 15,35-18-15,-52 18 16,-1-18 0,-53 18-1</inkml:trace>
  <inkml:trace contextRef="#ctx0" brushRef="#br1">2134 13053 0,'0'53'15,"0"-18"-15,36 88 16,-1-87-16,-17 17 16,-18-18-16,17 0 0,1 53 15,-18-52-15,-18 34 16,1-52-16,-54 35 16,36-36-1,-36 1-15,53-18 16,-17 0-16,53-18 31,35 18-15,-18 0-16,53 0 15,-52-17-15,52 17 16,-53 0-16,0 17 16,1-17-16,-1 0 15,-18 0-15</inkml:trace>
  <inkml:trace contextRef="#ctx0" brushRef="#br1">2769 13106 0,'-35'-53'16,"0"0"-1,-18 35 1,18 36-1,17 0-15,18 52 16,18 36-16,-1-53 16,54 88-1,-54-88-15,36 17 16,-53-34-16,18 17 16,-36-36-16</inkml:trace>
  <inkml:trace contextRef="#ctx0" brushRef="#br1">2558 13511 0,'35'-17'16,"35"-1"-1,19 0-15,-54 1 0,18 17 16,-18-18 0</inkml:trace>
  <inkml:trace contextRef="#ctx0" brushRef="#br1">4057 13247 0,'0'-18'0,"0"1"16,0-1 0,0 36-1,18 34 1,-1 19-16,-17-36 15,36 18 1,-19-18-16,18-17 16,-17 0-16,0-18 0,-1 0 0,36-18 15,-35-17-15,0 17 16,-18-17-16,17-36 16,-17 36-16,-17 0 15,34 70 1,18 53-1,-17-35-15,17 71 16,-17-71-16,17 52 16,-35-52-16,0 36 15,-17-54 1,-19 18-16,1-36 16,0-17-16,-53 0 15,52-17-15,-34-1 16,17-17-1,35 0-15,18-1 16</inkml:trace>
  <inkml:trace contextRef="#ctx0" brushRef="#br1">4763 13159 0,'-18'0'16,"36"0"-16,-1 0 15,36 0 1,-18 0-16,1 0 0,-1 0 16,0 0-16,18 0 15,-35 0-15,-1 17 16</inkml:trace>
  <inkml:trace contextRef="#ctx0" brushRef="#br1">4763 13370 0,'52'0'15,"19"0"1,-36 0-16,18 0 16,-18 0-16,1 18 15</inkml:trace>
  <inkml:trace contextRef="#ctx0" brushRef="#br1">5468 12876 0,'0'18'32,"0"17"-32,18-17 15,-18 53 1,0-36-16,0 0 0,0 18 0,0 0 16,17 0-1,-17 35-15,0-53 0,18 1 16,-18 16-16,18-16 15,-18-19-15,17-17 16,1 0 0,0-17-16</inkml:trace>
  <inkml:trace contextRef="#ctx0" brushRef="#br1">6068 13053 0,'17'0'16,"1"0"-1,0 0-15</inkml:trace>
  <inkml:trace contextRef="#ctx0" brushRef="#br1">6191 13388 0</inkml:trace>
  <inkml:trace contextRef="#ctx0" brushRef="#br1">7197 13141 0,'17'18'15,"1"-18"1,35 17-16,-18-17 16,36-17-16,-18-1 15,35-35-15,-35 18 16,-18 0-16,-17-1 0,-1 1 16,1-36-1,-18 18-15,-18 1 16,1 34-16,-19 0 15,1 18-15,0 53 16,35 0-16,-18 53 16,18-35-16,18 17 15,-1 70-15,-17-87 16,18 0-16,-18-19 0,0 1 16,0-17-16,-35 17 15,17-36-15,1 1 16,-1-18-16,0-53 15,1 35-15,17-52 16,17 34-16,1 19 16,35-18-16,-18 35 15,53 17-15,-52 1 16,34 35 0,-52-36-16,35 36 15,-36-35-15,19 0 16</inkml:trace>
  <inkml:trace contextRef="#ctx0" brushRef="#br1">8061 12841 0,'-35'35'16,"17"89"-1,18-18 1,18-36-16,-1 36 16,1-71-16,17 1 0,-17-1 15,17 18-15,0-36 16,1 1-16</inkml:trace>
  <inkml:trace contextRef="#ctx0" brushRef="#br1">8326 13335 0,'0'18'0,"0"35"16,0-36-1,17 36-15,1-35 16,17-1-16,0 1 16,1-36-16,-19 1 15,19-19-15,-19 1 16,-17 0 0,0 17-16,18 1 0,-18-19 15,0 54-15,0 17 16,0 1-1,18 16-15,17 37 16,-18-36-16,1-18 0,-18 18 16,18-18-16,-18 36 15,0-36-15,-18-17 0,0-1 16,1 1-16,-18-18 16,-1-18-16,19 1 0,-19-19 15,-17-17 1,0-17-16,36 35 15</inkml:trace>
  <inkml:trace contextRef="#ctx0" brushRef="#br1">8290 13053 0,'18'0'16,"17"-35"-1,-17-1-15,-1 19 16,1-1-16,17-35 16,-35 35-16,18 1 15,-18-1-15,18 36 31,-1-1-15,1 19 0,0-19-16,17 19 15,-17-1-15,-1-17 0</inkml:trace>
  <inkml:trace contextRef="#ctx0" brushRef="#br1">8855 13300 0,'0'53'16,"-18"-18"0,0 0-1,1 0-15</inkml:trace>
  <inkml:trace contextRef="#ctx0" brushRef="#br1">9190 13159 0,'-35'35'16,"35"-17"-16,0 17 16,0-18-16,17 19 0,19 17 15,-19-36-15,1 1 16,-1 0-16,19-18 0,17 0 16,-36-18-16,1 0 0,0 1 15,-18-1-15,17-35 16,-17 35-16,18 1 15,-1 34 1,1 54 0,0-36-16,17 71 15,-35-71 1,18 18-16,-18 36 16,0-37-16,0-16 15,-18-19-15,18 19 0,-18-19 16,1 1-16,-19-18 15,19 0-15,-1-18 16,-35-17-16,18 0 16,17-1-16,1 19 15,17-1-15,-18 1 16</inkml:trace>
  <inkml:trace contextRef="#ctx0" brushRef="#br1">9684 12859 0,'70'88'16,"-34"-17"-1,34 52-15,1 0 16,-71-70-16,17 18 16,-17-18-16,-17 35 15,-1-53-15,0 1 0,1-19 16,-18 1-16,-18 0 16</inkml:trace>
  <inkml:trace contextRef="#ctx0" brushRef="#br1">7514 11889 0,'-17'0'31,"34"-18"-15,1 18-1,-1 0-15,36 18 16,-17-18-16,17 0 16,70 17-16,-52-17 15,17 18-15,88 0 16,-70-1-16,0-17 0,158 0 15,-122 0 1,16 0-16,160-17 16,-177 17-16,0-18 0,88 18 15,-140 0-15,-19 0 16,36 18-16,-71-1 16,-17-17-16,-1 18 15,1-18-15,-18 17 16</inkml:trace>
  <inkml:trace contextRef="#ctx0" brushRef="#br1">10460 13070 0,'18'18'0,"34"0"16,-16-18-1,-1 0-15,36 0 16,-1 0-16,-35-18 15</inkml:trace>
  <inkml:trace contextRef="#ctx0" brushRef="#br1">10548 13264 0,'71'18'15,"17"0"1,0-18-1,-35-18-15</inkml:trace>
  <inkml:trace contextRef="#ctx0" brushRef="#br1">11289 13159 0,'18'0'16,"34"17"-1,-34-17-15,53 18 16,-36-18-16,0 0 0,-17 18 16,17-18-1,-17 17-15</inkml:trace>
  <inkml:trace contextRef="#ctx0" brushRef="#br1">12330 12771 0,'0'-18'16,"17"36"15,-17 70-16,0-35-15,18 0 16,-18 70-16,0-70 16,0 53-1,18-36-15,-1-17 16,-17-35-16,18 0 16,-1-18-16</inkml:trace>
  <inkml:trace contextRef="#ctx0" brushRef="#br1">12647 13141 0,'-18'0'16,"1"35"-16,17-17 16,0 35-1,0-18-15,35 0 16,-17-17-16,35 0 15,-18-18-15,18 0 16,-18-18-16,-17 0 0,17-17 16,-35 0-1,0 17-15,0-17 0,-18 17 16,-17-35-16,17 36 16,1-1-16,-18 18 15,17 0-15,18 18 0,0-1 16</inkml:trace>
  <inkml:trace contextRef="#ctx0" brushRef="#br1">13106 13176 0,'-36'36'0,"19"-19"16,17 1-16,-18 17 15,18 18 1,18-53-16,17 18 0,-17-18 16,17-18-1,-17 0-15,-18-17 0,35-18 16,-35 36-16,0-36 16,0 35-1,0 36-15,0-1 16,0 71-1,0-17-15,18-18 0,17 70 16,-18-70-16,1-17 16,0 52-16,-1-53 15,-34 18-15,17-35 16,-53-1-16,35-17 16,-52-17-1,34-1-15,-17-17 16,18 17-16,18 0 0,17 1 15,0-1 1</inkml:trace>
  <inkml:trace contextRef="#ctx0" brushRef="#br1">13564 13141 0,'-17'35'15,"17"1"1,17 34-16,1-35 16,17 18-1,1-35-15,16 17 16,-16-35-16,17 0 15,-18-17-15,-17-19 16,-1 1-16,-17 17 16,0 1-16,0-1 0,0 0 15,-17 18-15,17 36 16,0-1-16,0 53 16,0-35-16,17 53 15,1-53-15,-18 35 16,0-53-16,0 1 15,0-19 1,-35 1-16,17-18 16,-17-18-1,-1-17-15,19 17 0,-36-52 16,18 35-16,17-18 16,-17 0-16</inkml:trace>
  <inkml:trace contextRef="#ctx0" brushRef="#br1">13511 12859 0,'0'-18'16,"36"0"-16,-19 1 16,19-18-16,-19 17 15,19-17 1,-1-1-16,-35 19 0,17-1 16,1 18-1,-18 18-15,18 17 16,-1 0-16,19 36 15,-19-18-15,19 0 16,-19-18-16,1-17 16,-1 17-16,-17-17 0,18-18 15</inkml:trace>
  <inkml:trace contextRef="#ctx0" brushRef="#br1">12488 11677 0,'-17'0'16,"-1"0"0,18 18 15,18-18-15,-1 0-1,1 0-15,53 17 16,-19-17-16,19 0 0,0 0 15,123 0-15,-106 0 16,18-17-16,88-1 16,-89 18-16,-16 0 0,52-18 15,-88 18-15,17 0 16,-52 18-16,-53-18 31</inkml:trace>
  <inkml:trace contextRef="#ctx0" brushRef="#br1">15205 13106 0,'-18'0'15,"0"0"1,36 0 0,0 0-1,17 0 1,18 0-16,0 0 0,70 0 15,-52 0-15,-1 0 0,72-18 16,-72 18 0,-17 0-16,-18 0 0,1-18 15,16 18-15</inkml:trace>
  <inkml:trace contextRef="#ctx0" brushRef="#br1">15416 12859 0,'-17'17'31,"-1"1"-31,-52 17 16,34-17-16,-70 35 15,71-35-15,-35 34 16,34-34-16,36 0 16,-17-1-16,34 1 0,19 17 15,17 1-15,52-1 16,-52-18-16,53 1 15</inkml:trace>
  <inkml:trace contextRef="#ctx0" brushRef="#br1">17180 12841 0,'0'-18'0,"18"1"16,-18-1 0,-18 36 46,18 35-46,0-18-16,0 0 0,0 1 15,0 34-15,0-35 16,18 18-16,0-17 16,-1-1-1,1-17-15,-1-18 16,1 17-16,0-34 16,-1-1-16,1-17 15,-18 17 1,18 18-1,-1 0 1,1 18-16,0-1 16,-1-17-16,1 18 0,0-18 15,-1 0-15,18 0 16,-17 0-16,-18-18 16,18 18-16,-18-35 0,0 0 15,0-1-15,0 19 16,-36-54-16,36 36 15,-17-18-15,17 35 16,0-17-16,0 53 16,35 17-1,-17-17 1</inkml:trace>
  <inkml:trace contextRef="#ctx0" brushRef="#br1">17815 13018 0,'-17'0'0,"-1"17"15,0 1-15,1 35 16,-1 0 0,18 17-16,18-52 15,17 17-15,18-35 16,-18 0-16,-17-18 15,17-17 1,-17-18-16,-18-17 16,-18 34-1,0 36-15,1 0 16,17 18 0,0 0-16,17 35 15,1-36-15,35 19 16,-35-19-16,35-17 15,-36 0-15,1-17 16,-18-1 0,0 0-16,0 1 0,-18-1 15,18 0-15,18 18 32,0 18-17,34 17-15,-34-17 16,17 0-16,-17-18 15,-18 17-15,18-17 16,-1 0-16,-17-17 31</inkml:trace>
  <inkml:trace contextRef="#ctx0" brushRef="#br1">18309 13018 0,'18'0'0,"-1"0"16,36 0-16,-35 17 16,17-17-16,36 0 15,-54-17-15,19 17 0,-19 0 16,-17-18-16,18 18 16</inkml:trace>
  <inkml:trace contextRef="#ctx0" brushRef="#br1">18486 12823 0,'0'106'16,"17"0"-1,1-53-15,-1-18 0,36 36 16,0-18-1</inkml:trace>
  <inkml:trace contextRef="#ctx0" brushRef="#br1">19403 12559 0,'0'18'16,"17"52"-1,1 1-15,0 52 16,-1-70-16,-17 0 16,18 0-16,0-18 0,-1 18 15,1 0 1,0-35-16,17-1 16</inkml:trace>
  <inkml:trace contextRef="#ctx0" brushRef="#br1">19756 12947 0,'0'18'16,"0"-1"0,17 1-16,-17 0 0,18-18 0,17 17 15,-17-17-15,-1 0 16,36 0-16,-35 0 15,0-17-15,-1-19 16,-17 19-16,0-1 0,0 0 16,-17-17-16,-1 17 15,0 1-15,1-1 0,-1 18 16,-17 0-16,17 0 16,0 18-16</inkml:trace>
  <inkml:trace contextRef="#ctx0" brushRef="#br1">20197 12876 0,'0'0'0,"-18"18"16,-17 17-1,17 1-15,18-1 16,0-17-16,18-18 15,-1 17-15,1-17 0,17 0 0,-17 0 16,17 0-16,-17-17 0,17-19 16,-35 19-16,0-19 15,-18 19 1,18-1-16,-17 18 16,17 35-16,0 1 15,17 52-15,1-35 16,17 53-1,-17-71-15,17 35 16,-35-34-16,18-1 16,-36-17-16,1-18 15,-36 0-15,17-18 16,-17-17 0,36 17-16,-18 0 0,17-17 15,18 0-15,0 17 16</inkml:trace>
  <inkml:trace contextRef="#ctx0" brushRef="#br1">20620 12894 0,'0'0'0,"0"18"0,18 17 16,-1 0-16,18 1 16,1-19-16,17 18 15,-18-35-15,0 0 0,0-17 16,-17-1 0,0 1-16,-18-19 15,0 19-15,-18-1 0,18 0 16,-18 18-16,18 18 15,0 17-15,18 53 16,0-35-16,17 53 16,-35-71-16,18 54 15,-18-72 1,0 19-16,0-19 16,-36-17-16,19-17 15,-36-19-15,35 19 16,-35-54-1,36 36-15,-36-53 16</inkml:trace>
  <inkml:trace contextRef="#ctx0" brushRef="#br1">20620 12612 0,'0'-18'0,"0"1"16,18-1-16,-1 0 15,1 1-15,-1 17 16,36-18-16,-35 0 16,0 18-16,-1-17 15,1 17-15,-18 17 31,18 19-31,-1-1 16,1-17-16,-1 17 0,1-35 16,0 17-16</inkml:trace>
  <inkml:trace contextRef="#ctx0" brushRef="#br1">21925 12506 0,'0'-18'16,"0"36"-1,0 53 1,0-19-16,0 19 0,0-18 16,18 70-16,-18-70 15,17 36-15,1-54 16,0-18-16,17 1 16,-17-18-16</inkml:trace>
  <inkml:trace contextRef="#ctx0" brushRef="#br1">22225 12841 0,'-18'18'16,"1"17"0,17 0-16,0 1 15,0-19-15,17 19 16,1-36-16,0 17 0,-1-17 15,1 0-15,17-17 16,-17-1-16,-18 0 16,0 1-1,-18-19-15,18 19 16,18 34 15,-1 19-15,19-19-1,-19-17-15,19 18 16,-19-18-16,1 0 16,0-18-16,-18 1 31,17 17-15,-17 17-16,0 19 15,0-19-15,0 18 16,0-17-16,0 35 15,0-35-15,0-1 0,0 1 16,-17 17 0,-1-17-16,0-1 15,-17-17 1,17 0-16,-17-17 16,17-1-1,18 1 1,0-1-16,18-17 15,-18 17-15,35-17 16,-17 17-16,0 0 16</inkml:trace>
  <inkml:trace contextRef="#ctx0" brushRef="#br1">22490 12912 0,'0'-18'16,"17"18"-16,-17-18 15,0 1 1,-17 17 15,17-18 0,-18 18-15,0 0 0,18 18-1,-17-18 1,17 17-16,0 1 15,-18-18 1,18 18 0,0-1 31,0 1-32,0 0 1,-18-1-16,18 1 0,0-36 47,0 1-32,0-1-15,18-17 16,0 17 0,-1 0-1,1 18-15,0-17 0,-1 17 16,1-18-16,17 18 15,-35 18-15,18-1 16,-1-17-16,-17 18 16</inkml:trace>
  <inkml:trace contextRef="#ctx0" brushRef="#br1">22807 12859 0,'-35'-18'16,"17"18"-16,1 0 0,-1 35 15,0-17 1,18 0-16,-17 17 0,17-17 16,0-1-16,17 1 15,1-18-15,17 0 16,0 0-16,-17-18 0,0 1 15,-1-19-15,-17 1 16,18 0-16,-18 17 16,0 0-1,0 36-15,0 53 16,18-18-16,-1 70 16,1-70-16,0 70 15,-1-70-15,1 36 16,-18-72-16,-18 18 15,1-35 1,-19-17 0,19-1-16,-19 1 0,1-54 15,17 36-15,-17-18 16,18 18 0,17 17-16,0 0 15</inkml:trace>
  <inkml:trace contextRef="#ctx0" brushRef="#br1">23001 12965 0,'18'0'16,"-1"0"-16,36-18 15,-17 0-15,34 1 16,-52-1-1,-1 0-15,1 18 16,-36-35-16,1 35 16,-18-18-16,-1 1 15,-34 17 1,52 0-16,0 17 0,1 1 16,-1 0-16,18 35 15,0-18-15,53 18 16,0-35-16,35 17 15,-35-18-15,35-17 16,-70 0-16,17 0 16</inkml:trace>
  <inkml:trace contextRef="#ctx0" brushRef="#br1">22366 13106 0,'18'0'15,"-18"17"1,17-17-16,1 36 16,-18-19-16,0 1 15,0 0-15,0-1 16,0 1-16,-18-1 15,18-34 32,18-1-47,-18-17 16,18 17-16,-18 1 0,0-19 16,17 19-16,-17-19 0,0-16 15,0 34 1,0-17-16,0 17 15,18-17-15,-18 17 16,35 0 0,-17 18-16,0 0 0,34-17 15,-34 17 1,0 0-16,-18 17 16,0 1-16</inkml:trace>
  <inkml:trace contextRef="#ctx0" brushRef="#br1">24007 13018 0,'0'35'16,"0"-18"-16,0 1 0,0 17 0,-18 1 16,18-19-1,-18 19-15,1-19 16</inkml:trace>
  <inkml:trace contextRef="#ctx0" brushRef="#br1">24624 12788 0,'0'-35'15,"0"17"1,0 1-16,0 34 31,-18 54-31,18-36 16,0 71-16,0-53 16,18-18-16,-18 0 0,18-17 15,34 17-15,-34-35 16,17 0-16,-17-17 15,0-1-15,17-35 16,-35 18-16,18 0 0,-18-1 16,0 1-1,0 17-15,17 18 16,1 36 0,-1-19-16,1 1 0,0 17 15,17 1-15,-17-36 16,17 17-1,-17-17-15,17-17 0,-35-1 16,0-35 0,0 35-16,-18-17 15,1 0-15,17 17 16,-18 18-16</inkml:trace>
  <inkml:trace contextRef="#ctx0" brushRef="#br1">25241 12912 0,'-35'17'15,"17"1"1,1 17-16,-1 18 16,18-35-16,18-1 15,-1 1-15,19-18 0,-19 0 16,1-18-16,35 1 15,-36-1-15,-17 1 16,18-1-16,-18 0 0,0-17 16,-18 0-1,18 52 1,0 1 0,18 17-16,17 1 15,-17-36-15,17 17 16,-17 1-16,17-18 15,-17-18-15,-1 1 16,-17-1 0,0 0-1,18 18 17,0 0-17</inkml:trace>
  <inkml:trace contextRef="#ctx0" brushRef="#br1">25647 12947 0,'18'-18'15,"35"-17"1,-1 17 0,1 18-16,-17 0 15,-19 0-15,1-17 16</inkml:trace>
  <inkml:trace contextRef="#ctx0" brushRef="#br1">25788 12647 0,'0'18'0,"18"70"15,-18-53-15,17 18 0,1 0 16,17 53-16,-17-71 15,17 36 1</inkml:trace>
  <inkml:trace contextRef="#ctx0" brushRef="#br1">26741 12912 0,'0'17'16,"0"19"-1,17-19-15,1 1 16,-1 0 0,1-18-16,0 0 15,17 0 1,-35-36-16,18 19 0,-1-1 15,-17-17-15,18-1 16,0 54 0,-1 53-16,-17-18 15,18-1-15,0 19 0,-1-18 16,1 53-16,-1-53 16,-17-18-16,0 0 15,0 18-15,-17-35 16,-1-18-1,-17-18 1,0-35-16,17 18 0,0 0 16,1-1-16,-36-34 15,35 17-15</inkml:trace>
  <inkml:trace contextRef="#ctx0" brushRef="#br1">26688 12612 0,'0'-18'16,"17"18"-1,1-17-15,0-1 0,17-17 16,0 17-16,-17 0 0,-1-35 15,1 36-15,0 17 16,-18-18 0,17 18-16,-17 18 0,36 35 15,-19-36-15,1 19 16,17 17-16,-17-18 16,17-18-16,0 1 15</inkml:trace>
  <inkml:trace contextRef="#ctx0" brushRef="#br1">27869 12365 0,'0'18'15,"0"17"1,0 0-16,18 18 0,0 53 16,-18-53-16,17-18 15,-17 53-15,0-17 16,0-36-16,0-17 15,0-1 1</inkml:trace>
  <inkml:trace contextRef="#ctx0" brushRef="#br1">28222 12718 0,'-17'0'15,"-1"0"1,0 53-16,1-36 16,17 54-16,0-54 15,0 19-15,17-1 16,19-17-16,-1-18 16,-17 0-16,17-18 15,-18 0-15,-17-17 16,0 17-16,0-35 15,0 36-15,0-1 16,0 36 15,18 17-31,-18-17 16,35 35-16,-17-36 16,17 1-1,-17-18-15,0 0 0,-1-18 16,-17-17-1,0 17-15,0-17 16,18 17-16,-18-17 16,17 35-16,19-17 15,-19 17-15,19 0 16,-19 0-16,1 0 0,0 17 16,-1-17-16,1 18 15,-18-1 1,0 1-1,-18 0 1,1-1 0,17 1-16,17-18 31,1-18-15,-18-17-1,17 17-15,-17 1 16,0-1-16,0 36 15,0-1-15,18 36 16,0 0-16,-18 0 16,17 0-16,19 53 15,-36-53-15,17 17 16,-17-34-16,0 17 16,-17-36-16,-1-17 15,0 0-15,-17-53 16,17 18-16,1-35 15,-1 34-15,18 1 16,0-53 0,18 53-16,-1 17 0,1 0 15,0 1-15,17-1 16,0 18-16,18-18 0,-17 18 16,-1 0-16,0-17 15,-17-1-15,35-17 16,-36 17-16,-17 0 0,0-17 15,-17 0 1,-1 35-16,-17-18 0,-1 18 16,19 36-1,17-19-15,0 18 16,0-17-16,35 35 16,0-35-16,1 17 0,-1-17 15,18-18-15,17 17 16,-34 1-16,-19-18 0,1 0 15</inkml:trace>
  <inkml:trace contextRef="#ctx0" brushRef="#br1">29580 12929 0</inkml:trace>
  <inkml:trace contextRef="#ctx0" brushRef="#br1">4145 4551 0,'0'0'0,"-17"0"31,17 17-15,17 1-1,1-18-15,17 0 0,-17 18 16,-1-18-16,19 0 16,-1 0-16,18 17 0,-18-17 15,18 0-15,18 0 0,-19 18 16,19-18-16,176 0 16,-159 0-16,0 0 15,1 0-15,16 0 0,89 0 16,106 18-1,-194-1 1,123-17 0,-123 0-16,141-17 0,-123-1 15,-1 18-15,1-18 0,140 18 16,-140 0-16,-18-17 16,17 17-16,0 0 15,230 17 1,-141-17-16,-106 0 15,-18 0-15,18 0 16,0 0-16,-1 0 0,19 0 0,-18-17 16,247 17-1,-177 0 1,-123 0-16,-18 0 16,0 0-16,1 0 0,-19 0 15,1 0-15,-36 0 16,-17 0-16</inkml:trace>
  <inkml:trace contextRef="#ctx0" brushRef="#br1">12788 4533 0,'-17'0'31,"34"0"-31,18 18 16,-17-18-16,53 17 16,-36 1-16,0-18 15,18 18-15,18-18 0,-1 17 16,107-17-1,17 18-15,-71-18 0,1 0 16,-1 0-16,18 0 0,0 18 16,0-18-16,18 0 0,18 17 15,-1-17-15,0 0 0,230 0 16,-194 0 0,-1-17-16,19 17 0,-19 0 15,1 0-15,229 0 16,18 0-16,-248 0 15,19 17-15,-1 1 0,212 17 16,-247-17 0,0 17-16,-53-17 0,-18 17 15,-17-17-15,-17 17 0,-1-17 16,106 35 0,-141-53-16,-18 0 15,-17 17-15,-1-17 0,-52-35 16</inkml:trace>
  <inkml:trace contextRef="#ctx0" brushRef="#br1">4022 14111 0,'-18'0'16,"0"0"15,36 0 32,17 0-48,1 0-15,17-18 16,35 18-16,-18 18 16,1-18-16,88 0 15,-54 0-15,-16 0 16,16 0-16,19 0 0,-1-18 15,-17 18-15,18-17 0,105-1 16,-123 18 0,0-17-16,35 17 0,-71 17 15,-17-17-15,0 18 16</inkml:trace>
  <inkml:trace contextRef="#ctx0" brushRef="#br1">24888 13635 0,'18'0'16,"0"0"-1,17 18 1,-17-18-16,35 0 16,-36 0-16,36 0 15</inkml:trace>
  <inkml:trace contextRef="#ctx0" brushRef="#br1">24888 13653 0,'-52'0'16,"-1"0"-1,35 17 1,0-17 0,1 18-16,34-18 47,1 17-32,0-17 1,17 0-16,18 0 15,-18 0-15,18 0 0,0-17 16,53 17-16,-36-18 16,1 18-16,70-17 15,-53 17-15,-17 0 0,88-18 16,-71 18-16,0 0 16,0 0-16,0 0 0,89-18 15,-107 18 1,89 18-16,-88-18 15,70 18 1,-53-18-16,71 0 0,-54 0 16,72 0-1,-71 0-15,52-18 16,-69 18-16,69 0 16,-69 18-16,122-18 15,-105 0-15,123 17 16,-105-17-16,140 18 15,-140-18-15,123 17 16,-141-17-16,70 0 16,-123 0-16,-18 0 15,1 0-15,-19 0 0,-17-17 16</inkml:trace>
  <inkml:trace contextRef="#ctx0" brushRef="#br1">2011 14587 0,'-18'0'31,"18"-17"-15,18 17 46,17 17-46,0-17-16,54 0 15,-54 0-15,53 0 16,-53-17 0,1 17-16,17-18 15,-36 18-15,1 0 0,-18-18 16,-18 18 0,-17 0-16,0-17 15,17 17-15,-35 17 16,35 1-16,1 0 15,17-1-15,-18 19 0,18 34 16,18-17-16,-1 35 16,1-35-16,17 18 15,-17-36-15,0 36 16,-18-54-16,-18 19 16,18-19-1,-35 1-15,17-1 16,-17-17-16,0 0 15,-1-17-15,19 17 16,34 0 0,1-18-1,35 18-15,-18 0 16,0 0-16,-17 0 16,17 0-16,-17 0 15,0 0-15,-1 0 16</inkml:trace>
  <inkml:trace contextRef="#ctx0" brushRef="#br1">2858 14605 0,'0'-18'0,"-36"-17"16,19 17-16,-19 1 15,19-1-15,-1 18 0,-17 35 16,17 1 0,18-1-16,0 0 15,0 18-15,0 0 0,18 53 16,-1-53-16,19 53 16,-19-71-16,1 18 15,-18-35-15,-18-18 16,1 0-1</inkml:trace>
  <inkml:trace contextRef="#ctx0" brushRef="#br1">2593 14940 0,'70'18'16,"36"-1"-16,-17 1 15,-54-18-15,0 0 16,0 0-1</inkml:trace>
  <inkml:trace contextRef="#ctx0" brushRef="#br1">4092 14764 0,'-17'17'16,"17"1"-16,0 0 0,0 52 15,0-34-15,17-19 16,19 36-16,-19-18 15,36-17 1,-18-18-16,-17-18 0,35-17 16,-35 17-16,-1-17 15,-17 18-15,0-54 16,0 53-16,-17 1 16,17-1-16,0 36 15,0 70 1,17-35-16,1 17 0,17-17 15,0 88-15,1-35 16,-19-53-16,-17-18 16,-17 36-1,-19-18-15,19-35 16,-19-18-16,-16 0 16,16-18-16,1 0 15,17-17-15,-17-18 16,35 0-16,0 18 0</inkml:trace>
  <inkml:trace contextRef="#ctx0" brushRef="#br1">4639 14746 0,'53'18'15,"18"-18"1,17 0 0,-71 0-16,36 0 15</inkml:trace>
  <inkml:trace contextRef="#ctx0" brushRef="#br1">4727 14870 0,'18'17'0,"17"-17"16,0 18-16,1-18 16,52-18-16,-53 18 15,36-17-15</inkml:trace>
  <inkml:trace contextRef="#ctx0" brushRef="#br1">5415 14570 0,'-35'35'16,"-18"18"-16,35 0 15,1 0-15,17-18 16,35 53-16,-17-52 16,17-1-16,53 18 15,-53-36-15,54 1 16,-37-18-16,37-18 16,-54 1-16,18-54 15,-36 36-15,1-36 16,-18 36-16,-53-36 15,0 36-15,-35-18 16,35 36-16,-35-1 16,53 18-16,-18 0 15,35 0 1,18 18-16</inkml:trace>
  <inkml:trace contextRef="#ctx0" brushRef="#br1">6315 14499 0,'17'18'16,"19"-1"0,-36 1-16,0 0 0</inkml:trace>
  <inkml:trace contextRef="#ctx0" brushRef="#br1">6385 14905 0,'36'18'16,"-19"-1"0</inkml:trace>
  <inkml:trace contextRef="#ctx0" brushRef="#br1">7497 10266 0,'0'-18'31,"0"1"-31,0-1 16,0 0-1,0 36 17,17 17-17,-17-17-15,18 52 16,-18-17-1,0 0-15,0 71 16,0-54-16,0 1 0,0 105 16,0-88-16,0-17 15,0 88-15,0-89 16,0 54 0,0-71-16,-18 0 15,18-1-15,0 1 0,-17 18 16,17-36-16,-18 18 15,18-35-15,18 17 16,-18-17-16,17-18 16,-17 17-1,18-17-15,-1 0 16,1 0-16,0 0 16,-18 18-16,35-18 15,-17 0-15,17 18 16,-17-18-16,34 17 15,-16-17 1,34 18-16,-34-18 16,52 18-16,-35-18 15,53 0 1,-54 0-16,72 0 16,-54 0-16,1 0 0,0 0 15,-1-18-15,1 18 0,-1 0 16,18 0-16,-17 0 0,0 0 15,-1 0-15,54 18 16,-54-18-16,-17 17 0,71-17 16,-72 18-1,1-18-15,18 0 16,35-18-16,-36 18 0,36 0 16,-71-17-16,54 17 15,-72 0-15,54 0 16,-54 0-16,54-18 15,-53 18 1,35 0-16,-36 0 16,18 0-16,-17 0 15,0 0 1,-1 0-16,1-18 16,0 18 15,-18-17-16,0-1 1,0-17 0,0 17-16,0 0 0,0-17 15,0-35-15,0 17 16,0 0-16,0-71 16,0 54-16,17-18 0,-17-89 15,0 71-15,0-70 16,18 88-1,-18-53-15,0 70 16,18-35-16,-18 53 16,17-35-1,1 35-15,0-35 16,-18 53-16,17-1 0,-17-34 16,0 52-16,-17-17 15,-1 17 1,0 18-16,1 0 15,-1 0 1,-17 0-16,17 18 16,-17-18-16,-53 18 15,35-18-15,-18 0 0,1 17 16,-36-17-16,0 0 0,-141 18 16,106-18-16,-177 18 15,142-18-15,-142 17 16,177-17-1,-123-17-15,158 17 16,-106-18-16,106 18 16,-35 0-16,88 18 15,-17 34 1,52-34-16</inkml:trace>
  <inkml:trace contextRef="#ctx0" brushRef="#br1">8026 11800 0,'-18'-17'16,"18"-1"-1,-18 1-15,18-1 16,18 18 15,17 18-15,-17-1 0,0 18-16,-1-17 0,54 17 15,-54 1-15,54 17 16,-36-36-1,1 18-15,-19-17 0,18 0 0,1 17 16,-19-17 0,-34-18-1</inkml:trace>
  <inkml:trace contextRef="#ctx0" brushRef="#br1">7938 12153 0,'0'-17'15,"17"17"-15,-17-18 0,18 0 16,-1-17-16,-17 17 16,18 1-16,0-19 0,-18-16 15,17 16-15,-17-17 16,0 18-1,0 17-15,0-34 0,0 34 16,0-17 0,0 17-16,18 18 15,0 18 1,17-1-16,-17-17 16,-1 18-16,1-18 15,-1 18-15,19-1 16,-19-17-16,-17 18 0</inkml:trace>
  <inkml:trace contextRef="#ctx0" brushRef="#br1">12153 11712 0,'-17'0'16,"-1"0"-16,0 0 16,1 0-16,-1 18 15,0-18-15,1 18 16,34-18 15,36 17-15,-17-17-16,52 0 15,-53-17-15,36 17 16,-18 0-16,35-18 16,-35 18-16,35 0 15,-35 0 1,53-18-16,-54 18 16,-16 0-16,70 0 15,-71 0-15,18 0 16,0-17-16,35 17 15,-35 0-15,0-18 0,53 18 16,-54-18-16,1 18 16,0 0-16,0 0 0,18-17 15,35 17-15,-36 0 16,-17 0-16,0 0 16,0-18-16,35 18 15,-35 0-15,-18 0 0,18 0 16,53 0-16,0 0 15,-53 0-15,-18 0 16,71 0 0,-53 0-16,0 0 0,53 0 15,-53 0-15,-1 0 16,72 0-16,-71 0 16,53 0-16,-53 0 15,52 18-15,-52-18 16,36 0-1,-37 0-15,37 0 16,-54 17-16,35-17 16,-17 0-16,18 18 15,-36-18-15,53 0 16,-52 0-16,52 18 16,-35-18-16,35 0 15,-53 0-15,71 0 16,-71 0-16,54 0 15,-37 17-15,19 1 16,-36-18-16,1 18 16,34-18-1,-17 0-15,35 17 16,36-17-16,-54 0 16,1 0-16,-1 0 0,72 0 15,-90 0 1,-16 0-16,52 0 15,-70 18-15,-1-18 0,1 17 16,-36-17 0,-17 0-16</inkml:trace>
  <inkml:trace contextRef="#ctx0" brushRef="#br1">7355 14781 0,'18'0'16,"17"-17"-1,54-1 1,-54-17-16,0 17 0,0-17 15,36-36-15,-53 36 16,-1 0-16,1-18 0,-18 18 16,0-18-16,-18 17 15,1 19-15,-19 17 16,19-18-16,-1 18 0,-17 18 16,17 17-16,0 36 15,18-18-15,0 88 16,18-88-16,-18 88 15,18-88-15,-18 52 16,0-69-16,-36-1 16,19-17-1,-18-1-15,17-17 16,-17-35-16,17 17 16,18-17-1,0 17-15,18 1 0,52-1 16,-35 18-16,54 0 15,-54 35-15,0-17 16,36 35-16,-36-35 16,0-1-16,-17 1 15,0-18-15,-1 18 16,1-1-16</inkml:trace>
  <inkml:trace contextRef="#ctx0" brushRef="#br1">8220 14429 0,'-18'0'15,"18"-18"17,18 18-1,-18-18-15,-18 18-1,0 0 1,1 18-1,-1 0 1,18 17-16,0-17 0,-17 17 16,17 53-1,0-35-15,0 0 0,0-18 16,0 18-16,17 35 16,1-52-16,-1-19 0,1 18 15,0-17-15,35 0 16,-36-18-16,1 0 15,0 0-15</inkml:trace>
  <inkml:trace contextRef="#ctx0" brushRef="#br1">8449 14781 0,'-18'18'16,"36"17"0,-18 1-1,35 17-15,1-18 16,-1-18-16,-17-17 16,17 18-16,0-36 15,-17 18-15,-1-17 0,1-1 16,-18 1-16,0-19 15,0 19-15,0-1 16,0 0-16,0 36 16,0 35-1,18-18-15,-1 71 16,1-53-16,0 35 16,-1-17-1,-17-54-15,-17 19 16,-1-19-16,-17-17 15,-1 0-15,-17-53 16,18 36-16,-18-36 16,36 17-16</inkml:trace>
  <inkml:trace contextRef="#ctx0" brushRef="#br1">8378 14517 0,'0'-35'16,"18"-1"-16,-18 1 0,18 17 16,-1 1-16,1-1 15,0 18-15,-1 0 16,1 0-16,0 0 0,-1 35 15,1-35-15,17 36 16,-17-19 0,-1 1-1,1 0-15,-18-1 16,18 1-16</inkml:trace>
  <inkml:trace contextRef="#ctx0" brushRef="#br1">8961 14940 0,'0'35'16,"0"-17"-16,-18 17 15,18-17-15,-18-18 0,18 18 16,0-36 0</inkml:trace>
  <inkml:trace contextRef="#ctx0" brushRef="#br1">9260 14799 0,'0'18'0,"-17"17"15,17-17 1,0-1-16,0 1 0,17 17 16,1-17-16,17-18 15,-17 0-15,17-35 16,-17 35-16,17-36 16,-35 19-16,18-19 15,-18 54 16,35 53-15,-17-36-16,17 53 16,-35-53-16,18 18 15,-1-18-15,-17 36 16,0-53-16,-17 17 0,-19 0 16,19-35-16,-19 0 15,-16 0-15,34 0 16,-17-17-16,17-1 0,-17 0 15,-1-17-15,36 17 16,-17 18-16,17-17 16,0-19-16</inkml:trace>
  <inkml:trace contextRef="#ctx0" brushRef="#br1">9578 14376 0,'70'17'16,"1"72"-16,-36-37 16,1 1-16,17 71 15,-36-54-15,1 36 16,-18-53-16,-18 18 15,1-36-15,-19 0 16,1-17-16,0 0 16,-1-1-16</inkml:trace>
  <inkml:trace contextRef="#ctx0" brushRef="#br1">10583 14640 0,'18'0'16,"35"0"0,-18-17-16,36 17 15,-36-18-15,0 18 0,1 18 16</inkml:trace>
  <inkml:trace contextRef="#ctx0" brushRef="#br1">10636 14958 0,'36'0'0,"34"17"15,-35-34-15,36-1 16,-18 1-1,0-1-15</inkml:trace>
  <inkml:trace contextRef="#ctx0" brushRef="#br1">11536 14676 0,'-18'0'16,"36"0"-1,-1 0-15,19 0 16,52 0-16,-35-18 16,17 18-1,-34 0-15,17 0 16,-36 0-16,1-18 16</inkml:trace>
  <inkml:trace contextRef="#ctx0" brushRef="#br1">12488 14358 0,'0'-18'0,"0"1"0,0-1 16,0 1 0,0-1-16,0 36 15,18 17 1,-18 18-16,18 53 15,-18-54-15,0 72 16,0-71-16,17 0 16,-17-18-16,18-17 15,17 35-15,-17-53 16,17 17-16</inkml:trace>
  <inkml:trace contextRef="#ctx0" brushRef="#br1">12806 14676 0,'-18'17'0,"1"1"16,-1-1-16,18 36 16,0-35-16,35 35 15,-17-53-15,17 18 16,-17-18-16,17 17 0,0-17 0,-17-17 15,0-1-15,17-17 16,-35 17-16,0 0 16,0 1-16,-18-1 0,-17-35 15,0 53-15,17-17 16,-35 17-16,35 0 16,1 0-16</inkml:trace>
  <inkml:trace contextRef="#ctx0" brushRef="#br1">13229 14693 0,'-35'18'16,"0"17"-1,-1 0-15,36-17 0,-17 17 16,34-17-1,1-18-15,17 18 16,-17-36-16,0 0 16,-1 1-16,1-1 15,-18-17 1,17 52 0,-17 36-1,18-17-15,0-1 16,35 53-16,-36-53 15,1 1-15,0-1 0,-18 18 16,0-36-16,-18 1 16,-35 17-16,18-35 15,-1 0-15,-34-17 16,17-1-16,-18-17 16,36 17-16,0-17 15,35 17-15,0 1 16</inkml:trace>
  <inkml:trace contextRef="#ctx0" brushRef="#br1">13776 14199 0,'-18'36'31,"18"-19"-31,-17 36 0,17-18 0,0 18 15,0 0-15,17 35 16,-17-35-16,18 0 16,35 35-16,-35-52 15,34 17-15,-34-18 16,0-35-16,17 18 16,-17-18-16</inkml:trace>
  <inkml:trace contextRef="#ctx0" brushRef="#br1">14093 14323 0,'0'53'16,"18"35"-1,0 18 1,-18-71-16,0 18 0,17-18 16,-17 36-16,18-54 15,-18 1-15,18 0 16,-1-18-16</inkml:trace>
  <inkml:trace contextRef="#ctx0" brushRef="#br1">14323 14640 0,'35'0'16,"-17"0"-1,35 0-15,-36 0 16,1 0-16,0 0 16</inkml:trace>
  <inkml:trace contextRef="#ctx0" brushRef="#br1">14658 14605 0,'0'35'15,"0"1"-15,18 16 16,-1-34-16,1 0 15,17-1-15,-17 1 16,-1-18-16,19 0 16,-19-18-16,1 1 15,-18-1-15,18 0 0,-1-17 16,-17 18-16,0-19 16,-17 36-16,17 18 15,-18 35 1,18-18-16,18 53 15,-1-52 1,1 34-16,-18-35 16,0 18-16,0-35 15,-18 17-15,1-35 16,-19 0 0,19 0-16,-19-17 0,19-1 15,-1 0-15,-35-17 16,36 17-16,-19-34 15</inkml:trace>
  <inkml:trace contextRef="#ctx0" brushRef="#br1">14605 14358 0,'0'-18'16,"18"-17"-16,-1 0 15,1 0-15,-18 17 16,18 0-1,-1 1-15,-17-1 16,0 0-16,18 18 0,-18 18 16,0 0-1,17 17-15,1 18 16,0-35-16,17 17 16,0-18-16,-17 1 0,17 17 15,-17-17-15,0 0 16</inkml:trace>
  <inkml:trace contextRef="#ctx0" brushRef="#br1">14958 14058 0,'0'-17'16,"17"34"0,19 18-1,-19-17-15,54 70 16,-53-35-16,17 0 0,18 71 16,-18-71-16,-17 52 15,-1-52-15,-34 35 16,-1-52-1,-35 34-15,18-34 16,-53 17-16,52-18 16</inkml:trace>
  <inkml:trace contextRef="#ctx0" brushRef="#br1">16228 14570 0,'-18'0'0,"1"0"16,34 0 0,36 0-1,35 0 1,-35 0-16,53 0 15,-53 0-15,53-18 16,-53 18-16,0 0 16,-53-18-1,-18 18 1</inkml:trace>
  <inkml:trace contextRef="#ctx0" brushRef="#br1">16439 14393 0,'0'-17'16,"-17"17"-1,-1 17-15,-35 1 16,18 0 0,0 17-16,-36 18 15,54-36-15,-36 36 16,53-35-16,0 17 15,17-17-15,71 17 16,-35-35-16,36 18 16,-54-18-16,35 17 15,-52 1-15,0-18 16</inkml:trace>
  <inkml:trace contextRef="#ctx0" brushRef="#br1">17463 14305 0,'-18'18'0,"18"35"15,0-18-15,-18 71 16,18-53 0,18-18-16,0 53 15,-18-70-15,17 17 0,18 0 16,1-35-16,-19 0 15,19-17-15,-19-1 16,1 0-16,-18-17 0,18 0 16,-1 35-1,1 0 1,-18 18-16,35 17 16,-17-18-16,-1 1 0,19 0 15,-1-18-15,18-18 16,-36 0-16,19 1 0,-36-18 15,35-36 1,-35 0-16,-18 36 16,1 0-16,17 17 15,-18 18-15,0 18 16,18 0-16</inkml:trace>
  <inkml:trace contextRef="#ctx0" brushRef="#br1">18150 14605 0,'-52'18'0,"34"-1"16,-17 36 0,35-35-16,0 17 0,17 0 15,1-17-15,17-18 0,0 0 16,36-18-1,0-17-15,-54 17 16,1-17-16,-18 0 16,0 17-16,-18 18 15,1 0-15,-1 18 16,18 17 0,0-17-16,18-1 15,-1 1-15,18 0 16,-17-18-16,0 17 15,-1-17-15,1-17 0,17-1 16,-35 0-16,18 1 16,-18-1-16,18 18 15,-18-17-15,17 17 16,1 17 0,-1-17-16,1 18 15,0-18-15,17 17 16,-17-17-1,-1 18-15,1-18 16,0-18-16</inkml:trace>
  <inkml:trace contextRef="#ctx0" brushRef="#br1">18733 14623 0,'35'0'16,"18"-18"-1,-36 18-15,72-18 0,-72 18 16,36-17 0</inkml:trace>
  <inkml:trace contextRef="#ctx0" brushRef="#br1">18856 14429 0,'18'53'0,"17"70"16,0-17-16,-17-53 15,-1-18-15,19 36 16,-19-36 0</inkml:trace>
  <inkml:trace contextRef="#ctx0" brushRef="#br1">19808 14323 0,'0'-18'0,"18"1"16,0 17-1,-18-18-15,17 18 16,-17 35 31,0-17-47,0 17 0,0 53 16,0-52-16,18-1 15,-18 18-15,18-18 16,-18 0-16,17 18 15,-17-18-15,0 1 16,0-19-16,18 1 16,-18 0-16</inkml:trace>
  <inkml:trace contextRef="#ctx0" brushRef="#br1">20108 14658 0,'18'0'47,"-18"18"-31,18-18-1,-18 17 1,17 1 0,-17-1-1,0-34 63,0-1 16,-17 18-47,17 18 0,0-1-47,0 1 16,0 0-16,0 17 15,17-17-15,1-1 16,0 1-16,17 0 15,-18-18-15,19 0 16,-19-18 0,19 0-16,-36 1 15,17-19-15,-17 19 16,-35-36 0,17 35-16,-17-17 15,0 35-15,0-18 16,17 18-16,0 18 15,18 0-15,18-18 16</inkml:trace>
  <inkml:trace contextRef="#ctx0" brushRef="#br1">20549 14640 0,'-17'0'15,"-19"18"1,19 0-16,17-1 0,0 18 16,0 1-16,17-19 15,19 1-15,-1-18 16,-17 0-16,-1 0 0,19 0 16,-19-18-16,1 1 15,-1-36 1,-17 35-16,0 1 15,0-1-15,0 0 0,-17 18 0,17 18 16,0 35 0,17-18-16,-17 18 15,18-18-15,0 71 16,-1-71-16,1 54 16,-18-72-16,-18 36 15,1-35-15,-19 17 16,1-35-16,18 0 15,-19 0-15,-17-18 16,18 1-16,17 17 16,1-18-16,-19-17 15,19 17-15,17 1 16,0-19-16</inkml:trace>
  <inkml:trace contextRef="#ctx0" brushRef="#br1">21167 14217 0,'17'-18'16,"-17"36"15,18 35-15,-18-18-16,0 71 15,18-53-15,-18 53 16,0-71-16,17 36 16,-17-54-16,18 18 15,-18-17-15,18-18 16,-18-18-16</inkml:trace>
  <inkml:trace contextRef="#ctx0" brushRef="#br1">21361 14534 0,'17'-17'15,"1"17"1,35 0-16,-35 0 15,17 0-15,0 0 16</inkml:trace>
  <inkml:trace contextRef="#ctx0" brushRef="#br1">21678 14499 0,'0'35'16,"0"-17"-16,18 53 16,-18-54-16,35 36 15,0-35 1,-17-1-16,17-17 0,-17 0 16,0 0-16,-1-17 0,19-18 15,-19 17-15,-17-17 16,0 17-16,0 0 0,0 1 15,0-1-15,0 53 16,0 36 0,0-36-1,18 18-15,-18 0 0,17 35 16,1-35-16,-18 18 16,0-54-16,0 36 15,-18-53 1,1 0-1,-1-17-15,1-1 0,-36-35 16,35 18-16,-17-18 16,17 0-16</inkml:trace>
  <inkml:trace contextRef="#ctx0" brushRef="#br1">21661 14217 0,'17'0'31,"18"-18"-15,-17 1-16,35-1 15,-18 0-15,1 1 16,-19-19-1,1 36-15,-18 18 16,18 17 0,-18 1-16,35 34 15,-18-34 1,-17-19-16,36 36 0,-19-53 16</inkml:trace>
  <inkml:trace contextRef="#ctx0" brushRef="#br1">22754 14270 0,'0'0'0,"0"18"31,0 52-15,0-35-16,0 18 0,18 53 15,-18-53-15,0 0 16,17 17-16,1-34 15,-18-1-15,18-17 0,-18-1 16,35-17-16,-17 0 16</inkml:trace>
  <inkml:trace contextRef="#ctx0" brushRef="#br1">23107 14570 0,'-18'-18'16,"1"18"-16,-1 0 16,18 18-16,-18-1 0,-17 36 15,35-35-15,0 52 16,0-52-16,35 17 16,1-17-16,-1 0 15,0-18-15,1-18 16,-19 0-1,1 1-15,-18-19 16,0 1-16,0 18 16,-18-19-1,1 19-15,17 34 16,17 19 0,1-19-16,-18 1 15,17-1-15,19 19 16,-19-19-16,19-17 0,-1 18 15,-17-18 1,-18-35 0,0 17-16,17-35 15,-17 36-15,0-19 16,18 19-16,-1 17 16,1 0-1,17 0-15,-17 0 16,17 17-16,-17-17 15,17 0-15,-17 0 16,-36 0 0,18 18-1,-17 0-15,17-1 16,0 18 0,0-17-16,17 17 15,1-17-15,17-18 16,-17 0-16,17 0 15,-17-18-15,-18 1 16,0-1 0,-18 18-1,18 35 1,0 1-16,0-1 0,0 18 0,35 17 16,-35-34-1,18 34-15,-18-34 16,0-19-16,-18 18 15,1-35-15,-36 0 16,35-17 0,-17-1-16,-18-35 15,35 18-15,-35-18 16,53 35-16,-17-17 16,17 18-16</inkml:trace>
  <inkml:trace contextRef="#ctx0" brushRef="#br1">23883 14746 0,'18'-18'16,"35"1"0,-36-1-16,1 1 0,17-19 15,-17 19-15,-18-1 16,-18 0-1,-17 18-15,0 0 16,-1 18-16,1 0 16,0 17-16,35-17 15,0 34 1,35-16-16,18 17 16,0-36-16,53 1 15,-53 0-15,-18-18 0,18 0 16,-18-18-16,-17 18 15,-18-18-15</inkml:trace>
  <inkml:trace contextRef="#ctx0" brushRef="#br1">24924 14764 0,'17'17'16,"1"-17"0,0 0-16,-1 0 0,1 0 15</inkml:trace>
  <inkml:trace contextRef="#ctx0" brushRef="#br1">25294 14764 0,'18'0'0,"-1"0"15,-17-18-15,18 18 0,0 0 16,-1 0-16</inkml:trace>
  <inkml:trace contextRef="#ctx0" brushRef="#br1">25559 14746 0,'0'-18'0</inkml:trace>
  <inkml:trace contextRef="#ctx0" brushRef="#br1">25894 14781 0,'35'0'15,"-35"-17"16</inkml:trace>
  <inkml:trace contextRef="#ctx0" brushRef="#br1">11836 15152 0,'0'17'16,"-18"-17"-16,18 18 0,0 17 16,-18-17-16,18 17 0,0 1 15,0-19-15,0 18 16,0-17-16,18 0 0,-18-1 0,18 19 16,-1-36-16,-17 17 15</inkml:trace>
  <inkml:trace contextRef="#ctx0" brushRef="#br1">11553 15293 0,'0'-18'15,"36"-17"1,-19 17-16,19-35 15,-1 1 1,-17 34-16,-1 0 0,1 18 16,0-17-16,-1-1 15,1 36 1,-1 17 0,1-17-16,17 34 15,-17-34-15,35 17 16,-18-17-16,18 0 15</inkml:trace>
  <inkml:trace contextRef="#ctx0" brushRef="#br1">26441 14534 0,'17'0'15,"-17"-17"1,18 17 0,-18-18-1,0 36 1,0 52-16,0 36 15,0-71-15,0 18 16,53 0 0,-35-35-16,17 0 0,-18-18 15,54-18-15,-36-17 16,18-18-16,-35 17 16,-1 1-16,19-18 15,-36 36-15,0-1 16,17 36-16,-17 17 15,0 35 1,0-34-16,18 17 16,0-18-16,-1-17 0,1-18 15,17 17-15,18-17 16,-35 0-16,-1 0 16,19-35-16,-36 0 15,0 17-15,0-35 16,0 18-16,0 0 0,0 17 15,-18-17-15,18 17 16,-18 0-16,18 1 0,-17 17 16,-1 0-16,18 17 15</inkml:trace>
  <inkml:trace contextRef="#ctx0" brushRef="#br1">27340 14658 0,'-17'-18'16,"-1"18"-16,0 0 0,1 18 16,-1 0-16,0 34 15,18-34-15,18 35 16,-18-35-16,35 17 15,1-35-15,-1 18 16,-17-36 0,17-17-16,-18 17 15,-17-17-15,0 17 16,0 0-16,-17-34 16,-1 52-16,18-18 0,-17 18 15,17 18-15,0-1 16,0 18-16,17-17 15,18 17-15,-17-35 16,0 0-16,17 0 0,0 0 16,1-35-1,-36 17-15,17 1 16,-17-18-16,18 17 16,0 18-1,-1 0 1,1 18-1,-1-1-15,1 1 16,0-1-16,-1 1 16,19 0-16,-19-18 15,-17-18-15</inkml:trace>
  <inkml:trace contextRef="#ctx0" brushRef="#br1">27764 14587 0,'35'0'16,"-17"0"-16,52 0 0,-35 0 16,18 0-16,0-17 15,-18 17-15,36-18 16,-53 18-16,-36-18 16</inkml:trace>
  <inkml:trace contextRef="#ctx0" brushRef="#br1">27958 14305 0,'17'53'16,"1"35"0,-18 18-16,18-35 15,-18-18-15,17-1 0,1 19 16,-1-36-16,1 1 15</inkml:trace>
  <inkml:trace contextRef="#ctx0" brushRef="#br1">28945 14658 0,'0'18'31,"0"17"-15,0-18-16,36 19 15,-19-19-15,19 1 16,-1-18 0,-17 0-16,34-18 15,-34 1-15,0-1 0,17-35 16,-35 36-16,18-19 15,-18-17-15,0 36 16,17 17 0,-17 35-1,0 0 1,18 1-16,-18 16 0,35 72 16,-17-71-16,-18 0 0,17 0 15,1 35 1,-18-18-16,0-52 15,0 0-15,-18-1 16,-17-17 0,18 0-16,-36-17 15,35 17-15,-35-36 16,18 19-16,-18-36 16,35 18-16,-52-18 15,52 17-15,-17-34 16</inkml:trace>
  <inkml:trace contextRef="#ctx0" brushRef="#br1">28910 14323 0,'-17'0'16,"34"-18"-16,1 18 15,-18-17-15,35-1 16,-17 0 0,-18 1-16,35-19 15,-35 19-15,18-19 16,-1 19-16,-17-19 15,18 36-15,0 0 16,-1 18 0,1 35-16,-1-18 15,1-17-15,0 17 0,17 1 16,0-19-16,1 18 16</inkml:trace>
  <inkml:trace contextRef="#ctx0" brushRef="#br1">30057 14429 0,'0'-18'16,"-18"0"-1,-17 18 1,17 0-16,-17 18 0,17 0 15,-35 17 1,36-17-16,17 17 16,0-18-16,17 1 0,36 35 15,-18-35-15,1-1 16,17 19-16,-18-36 16,-17 17-16,-1 1 15,-34-18-15,-36-18 16,35 18-1,-17 0-15,-36 0 16,36 0-16,17-17 0,18-1 16</inkml:trace>
  <inkml:trace contextRef="#ctx0" brushRef="#br1">30409 14570 0,'-17'17'0,"-1"54"16,1-53-16,17 34 16,-18-34-1,18 0-15,18-36 16,-1-35 0,-17 36-16,18-19 15,17-17-15,-35 36 16,35-19-1,-17 36 1,-18 36-16,0-1 16,0-17-16,0-1 15,0 1-15,0 0 16,18-36 0,-1-17-1,1 17-15,0 0 16,34-17-16,-16 35 15,-19-18-15,36 18 16,-35 0-16,0 36 16,-1-1-1,-17 0-15,0 18 16,0-35-16,18 17 16,-18-17-16,18 17 15,-1-35-15</inkml:trace>
  <inkml:trace contextRef="#ctx0" brushRef="#br1">30992 14587 0,'-18'-17'0,"0"17"16,1 0-16,-1 35 15,0 0-15,1 18 16,17 0-1,0-35-15,17-1 0,1 1 0,17-18 16,-17 0 0,0 0-16,-1 0 0,18-18 15,-17 1-15,0-36 16,-18 18-16,-18-1 16,18 19-16,-18-19 15,18 54 1,18 17-1,0-17-15,35 17 16,-36-17-16,36-1 16,-35 1-16,-1-18 0,-17 18 15</inkml:trace>
  <inkml:trace contextRef="#ctx0" brushRef="#br1">31291 14146 0,'-17'71'0,"17"35"16,17-36-1,-17 54-15,18-71 16,0 17-16,-18-17 0,35 35 15,-17-52-15,-1-1 16,-17-17-16,18-1 16,-18-34-16,18-1 15</inkml:trace>
  <inkml:trace contextRef="#ctx0" brushRef="#br1">31538 14164 0,'0'106'15,"18"-36"-15,-18 72 16,0-72-16,0-17 0,18 70 16,-1-17-1,1-70-15,-18-1 16,0-17-16,0-1 0,0 1 15</inkml:trace>
  <inkml:trace contextRef="#ctx0" brushRef="#br1">4057 15540 0,'-18'0'31,"1"0"16,-1 0-31,18 18-1,-18-18 17,36 0 30,17 0-46,1-18-16,-1 18 0,71 0 15,-53 0-15,105 18 16,36-18 0,-88 17-16,0-17 0,18-17 15,122-19 1,-104 19-16,-19-1 0,1-17 16,-19 17-16,72-17 15,-124 17-15,0 0 0,-18 18 16,0 0-16,0 0 15,-35 18 1</inkml:trace>
  <inkml:trace contextRef="#ctx0" brushRef="#br1">26441 15275 0,'17'0'94,"19"0"-79,-1-17-15,-17 17 16,52 0-16,-35-18 16,36 18-16,-18 0 15,-18 0-15,71 0 16,-53 0-16,53 0 15,-36 0-15,54 0 16,-36 0-16,71 0 16,-89 18-16,124-18 15,-106 17-15,142-17 16,-124 0-16,123 0 16,-106-17-16,107 17 15,-107 0 1,124-18-16,-123 18 15,140 0-15,-140-18 16,158 18 0,-159 0-16,18 0 0,106 18 15,-141 0-15,0-1 16,106 19-16,-106-1 16,-1-18-16,1 1 15,0 0-15,0-1 0,-18 1 0,53 0 16,-88-18-1,0 0-15,-18 0 16,-35-18-16</inkml:trace>
  <inkml:trace contextRef="#ctx0" brushRef="#br0">18680 10989 0,'-18'0'31,"36"0"32,52 18-48,-17-18-15,71 0 16,-54 0-16,71 17 16,-70-17-16,70 0 15,-71 0-15,54-17 16,-71 17-1,17-18-15,-34 18 16,-36-18-16</inkml:trace>
  <inkml:trace contextRef="#ctx0" brushRef="#br0">19032 10795 0,'-53'18'16,"-17"-1"-1,17 1-15,-18 17 16,36-35-16,-53 35 15,70-17-15,-35 17 16,36-17-16,17 17 16,17 1-16,36-1 15,-17-17-15,-1 17 16,18-18-16,35 19 16,-70-19-16,17 19 0,-35-19 15</inkml:trace>
  <inkml:trace contextRef="#ctx0" brushRef="#br0">1358 8608 0,'-17'0'15,"34"0"1,1 0-1,-1 0-15,1 0 16,0 0-16,35 0 16,0 0-16,-18 0 0,18 0 15,106 17 1,-71-17-16,18 0 0,17 0 0,124-17 16,-124 17-16,1-18 15,123 1 1,-124-1-16,54 18 15,-107-18-15,54 18 16,-89 18-16,0 0 16,-17-18-16,-36 35 15,1-35-15</inkml:trace>
  <inkml:trace contextRef="#ctx0" brushRef="#br0">1729 16457 0,'-36'-18'16,"1"1"-1,-71 17 1,71 17-1,0 19-15,-36 34 16,36-34-16,-36 87 0,54-70 16,17 0-16,-18 17 0,18 1 15,18 35-15,-1-53 16,36 35 0,-18-70-16,1 17 15,-1-35-15,0 17 0,36 1 16,-36-18-16,18 0 15,-35 0-15,-1-18 16,1 18-16</inkml:trace>
  <inkml:trace contextRef="#ctx0" brushRef="#br0">2170 17039 0,'-53'18'15,"17"-1"-15,-17 19 16,36-19-1,-1 1-15,18 17 16,0-17-16,18 0 0,-1-1 0,72 18 16,-54-17-1,0-18-15,71 18 16,-71-18-16,54-18 16,-54 18-16,-18-18 0,19 1 15,-19-18 1,-17 17-16,0 0 0,-35 1 15,-18-19 1,18 19-16,0-1 0,-36 0 16,36 18-16,0 0 0,17 18 15,0-18-15,36 18 16</inkml:trace>
  <inkml:trace contextRef="#ctx0" brushRef="#br0">2699 16933 0,'-88'18'16,"35"-18"-16,0 18 15,17-1-15,54 1 16,-18 0-16,71 17 15,17 0-15,-53-17 16,53-1-16,-52 1 16,-19 0-1,1-1-15,-36 19 16,-17-19-16,-36 1 16,36-1-16,-53-17 15,53 0-15,-1-17 16,19-1-16</inkml:trace>
  <inkml:trace contextRef="#ctx0" brushRef="#br0">3052 17039 0,'52'0'15,"1"0"1,36-17 0,-54 17-16,18-36 15,-36 19-15</inkml:trace>
  <inkml:trace contextRef="#ctx0" brushRef="#br0">3175 16933 0,'0'106'16,"0"-53"-16,18 35 15,-18-52-15,17-1 16,1-18-16,-18 19 0,18-19 15</inkml:trace>
  <inkml:trace contextRef="#ctx0" brushRef="#br0">4815 16351 0,'-17'-53'16,"-18"18"-1,-36 0-15,53 17 16,-52 18-1,34 18-15,-34 88 16,70-53-16,-18 17 16,18 1-16,18-18 0,17 88 15,0-71-15,-17 1 16,35 17-16,-35-70 16,-1 17-16,-17-17 15,-17-18 1,-19-36-16,1 19 15,0-1-15,0 0 0,-36-35 16,53 36-16,-17-1 16,53 1-1,52-1 1,-34 0-16,-1 1 0,71-1 16,-71 18-16,18 0 15,-18 0-15,0 0 16</inkml:trace>
  <inkml:trace contextRef="#ctx0" brushRef="#br0">4957 16792 0,'0'71'16,"0"-18"-1,17-18-15,-17-17 0,53 17 16,-18-35 0,-17 0-16,0-18 15,-1 1-15,-17-19 0,18-17 16,-18 36-16,0-36 16,0 35-1,18 18 1,-18 18-16,17 35 15,-17-36 1,18 1-16,-18 0 0,17-1 16,1-34 15,17-36-15,-17 18-16,0 17 15,17-35 1,-17 53-16,-1-18 0,19 18 15,-36 18-15,17 0 16,1 35-16,-18-36 16,0 1-16,35 35 15,-35-36-15,18-17 16,-1 0-16</inkml:trace>
  <inkml:trace contextRef="#ctx0" brushRef="#br0">5592 16686 0,'-36'71'0,"19"0"16,17-19 0,35-16-16,18-19 15,35-17 1,-17-17-1,-36-1-15</inkml:trace>
  <inkml:trace contextRef="#ctx0" brushRef="#br0">5786 16739 0,'-18'0'16,"71"0"15,-36 0-31,19 0 16,-1 0-16,53-17 0,-52-1 15,34-17 1,-52 35-16,-18-18 16,17 0-16</inkml:trace>
  <inkml:trace contextRef="#ctx0" brushRef="#br0">5997 16545 0,'0'53'16,"18"35"-1,-18 18-15,0-70 0,0-1 16,35 18 0,-17-36-16,35-34 15,-36-1-15</inkml:trace>
  <inkml:trace contextRef="#ctx0" brushRef="#br0">6279 16739 0,'18'53'16,"0"-17"-1,-18-19-15,17-17 0,19 0 16,-1-17-1,-35-1-15</inkml:trace>
  <inkml:trace contextRef="#ctx0" brushRef="#br0">6332 16457 0,'0'-18'15,"18"18"1</inkml:trace>
  <inkml:trace contextRef="#ctx0" brushRef="#br0">6650 16810 0,'18'0'16,"-18"-18"-16,-18 18 16,0 0-1,1 18 1,-1 17-16,0-35 15,18 35-15,0 1 16,0-19-16,18-17 16,0 18-16,-1-18 0,1 0 0,17 0 15,-17 0-15,17-53 16,-35 35-16,18-17 16,-18-18-16,0 18 15,-18 0-15,0-1 16,1 36-16,-18-17 15,17 34 1,18 1-16</inkml:trace>
  <inkml:trace contextRef="#ctx0" brushRef="#br0">6879 16916 0,'0'17'15,"0"1"-15,-17-18 16,34 0 0,1-35-1,-18 17-15,17 0 16,36-34-16,-35 34 16,35-17-16,-35 35 15,17 17-15,-18 1 16,1 17-16,0 0 15,-1 18 1,1-35-16,0 17 16,-1-17-16,1-18 15</inkml:trace>
  <inkml:trace contextRef="#ctx0" brushRef="#br0">7620 16351 0,'0'18'16,"0"0"-1</inkml:trace>
  <inkml:trace contextRef="#ctx0" brushRef="#br0">7691 16739 0,'17'18'16,"-17"-36"15</inkml:trace>
  <inkml:trace contextRef="#ctx0" brushRef="#br0">8573 16069 0,'-18'0'78,"0"0"-62,1 0-1,-1 0-15,0 0 16,36 0 31,53-18-47,-36 18 16,18 0-16,53 0 15,-36 0-15,-17-17 0,53 17 16,-71 0-16,18 0 15,0 0 1,-18 0-16,-17-18 16,0 18-16,-36 0 15,0 0-15,-17 18 16,0-18-16</inkml:trace>
  <inkml:trace contextRef="#ctx0" brushRef="#br0">8890 16122 0,'18'18'16,"-1"17"-16,-17-17 0,18 17 0,17 71 16,-17-53-16,17 70 15,-17-70-15,17 53 16,-35-53-1,18 35-15,-18-53 16,0 18-16,-18-35 16,-17-1-1,-1-17-15,-52 18 16,35-36-16,0 18 0,1 0 16,-37-17-16,72-1 15,-1 0-15,0 18 16,36-17-16</inkml:trace>
  <inkml:trace contextRef="#ctx0" brushRef="#br0">9543 16193 0,'-36'-18'16,"19"36"0,-1-18-16,-17 52 15,35-16-15,-18 17 16,18 0-16,-17 70 15,34-70-15,1 0 16,-1 0-16,36 53 16,-35-71-16,17 0 0,1 0 15,-19-17-15,36 0 16,-35-1-16,-1-17 16</inkml:trace>
  <inkml:trace contextRef="#ctx0" brushRef="#br0">10037 16563 0,'-18'-18'16,"0"18"-1,18 18 1,-17 17-1,17 0-15,0 18 16,0-35-16,17 17 16,1-17-1,-18 0-15,35-1 16,-17-17-16,-1 0 16,1-17-16,-18-1 15,0 0-15,18 18 31,-1 36-15,1-19-16,0 1 0,17 17 16,0-35-16,18 18 15,-35-36-15,35 1 16,-53-1-16,0-35 16,0 35-16,-36-35 15,19 18 1,-19-18-16,19 36 15,-1 17-15</inkml:trace>
  <inkml:trace contextRef="#ctx0" brushRef="#br0">10724 16775 0,'0'17'16,"-17"19"-16,-1-1 15,-17 18-15,17-18 16,1-17-16,-1-1 16,18 1-16</inkml:trace>
  <inkml:trace contextRef="#ctx0" brushRef="#br0">10901 16210 0,'0'71'16,"0"17"0,17-18-16,-17 36 15,0-53-15,0 0 0,0-18 16,0 1-16,0-19 15,18-17-15,-18-35 16,18 17-16,35-17 16,-18 17-16,-17 1 15,52 17 1,-35 17-16,18 19 16,-35-19-16,0 19 15,-18-19-15,-36 19 16,1-19-16,-53 19 15,53-36-15,-71 0 16,70 0-16,-16 0 16,69-18-1,1 0 1</inkml:trace>
  <inkml:trace contextRef="#ctx0" brushRef="#br0">11236 16034 0,'53'35'15,"-18"-17"1,0 17-16,71 53 15,-70-35-15,52 71 16,-53-54-16,-17 1 0,17 70 16,-35-88-16,-35 70 15,17-70-15,-53 35 16,36-70 0,-35 17-1,17-35-15</inkml:trace>
  <inkml:trace contextRef="#ctx0" brushRef="#br0">12030 16492 0,'17'-17'31,"1"17"-15,53 0-1,-36-18-15,53 18 0,-53 0 16,36-18-1,-53 18-15,17 18 16</inkml:trace>
  <inkml:trace contextRef="#ctx0" brushRef="#br0">12083 16792 0,'88'0'16,"-35"0"-16,0 0 15,35-35 1,-53 17-16,0 18 0</inkml:trace>
  <inkml:trace contextRef="#ctx0" brushRef="#br0">13335 15769 0,'-18'0'16,"18"18"-1,0 17 1,0 36-1,18-18-15,-18 17 16,18-35-16,-1 18 16,1-35-16,0 35 15,-18-35-15,-36 17 16</inkml:trace>
  <inkml:trace contextRef="#ctx0" brushRef="#br0">12982 16387 0,'-17'0'0,"34"0"16,1 0-16,70-18 15,-17 0 1,105 1-16,-70-1 16,0 0-16,70 1 15,-105 17-15,-18 0 0,52 0 16,-87 0-1,0 0-15,-18 17 16</inkml:trace>
  <inkml:trace contextRef="#ctx0" brushRef="#br0">13353 16651 0,'-18'71'15,"18"-1"1,18-17-16,-18-18 15,17-17-15,-17 0 16,0-36 0,0-17-16,0 0 15,18-36-15,-18 53 16,18-35 0,-1 36-16,-17-1 0,18 18 15,-1 0-15,1 35 16,0-17-16,-18 17 0,0-17 15,17 35 1,1-35-16,-18-1 0,18-17 16,-1 0-1,-17-17-15,18-1 0,17-35 16,-17 18 0,0 17-16,17-17 0,-18 17 15,1 18-15,0 18 16,-1 17-1,1 0-15,-18 1 16,18-1-16,-18-17 0,0 34 16,17-52-16,1 18 15,-18 0-15,18-36 16</inkml:trace>
  <inkml:trace contextRef="#ctx0" brushRef="#br0">15222 16069 0,'-17'18'16,"34"-18"0,1 0-1,0-18 17,-1 0-32,1-17 15,-18 17-15,0 1 0,18-1 16,-18 1-16,17-1 15,1 0-15,-1 1 0,1 17 16,0-18 0,-36 18 15,-17 0-15,0 0-16,-54 18 15,36-18-15,-70 35 16,52-35-16,-70 18 15,88-1-15,-70 1 16,70-1-16,-18 1 16,54 0-16,-1-1 15,18 1-15,18 0 16,-1-1-16,54 1 16,-18 0-16,53-1 15,-53-17-15,53 36 16,-54-19-16,19 1 15,-53-1-15,-1 19 16,-34-19 0,-19 19-16,1-19 15,0 1-15,-71 0 16,71-1-16,-18 1 0,-35 17 16,52-17-1,1-1-15,17 19 16,18-19-16,36 19 15,-19-19-15,71 18 16,-35-17-16,71 17 16,-71-17-16,70 0 15,-52-18-15,17 0 16,-35 0-16,-35 0 16,17-18-16,0 0 15,-35 1-15,18-1 0,-18 0 16,0 1-16,-36-18 15,19 17-15,-1 0 16,1 18 0</inkml:trace>
  <inkml:trace contextRef="#ctx0" brushRef="#br0">14623 17022 0,'-18'0'15,"0"0"-15,18 35 16,0-18-1,0 19-15,18-19 16,-18 19-16,18-36 16,-1 17-16,-17-34 31</inkml:trace>
  <inkml:trace contextRef="#ctx0" brushRef="#br0">14605 16880 0,'0'-17'15,"0"-1"1,18 1 0,-1-1-16,1 18 15,0 0-15,-1 0 16,1 0-16</inkml:trace>
  <inkml:trace contextRef="#ctx0" brushRef="#br0">14887 16951 0,'18'0'31,"0"0"-15,-1 0-16,1 0 0,-1 0 16</inkml:trace>
  <inkml:trace contextRef="#ctx0" brushRef="#br0">14834 17074 0,'36'0'15,"-19"0"-15,1 0 0,52-17 16,-52 17 0,17-18-16,1 18 0</inkml:trace>
  <inkml:trace contextRef="#ctx0" brushRef="#br0">15275 16969 0,'0'17'16,"0"1"-16,18 0 15,-18-1-15,18 18 16,-1-17 0,1-18-1</inkml:trace>
  <inkml:trace contextRef="#ctx0" brushRef="#br0">14676 15522 0,'0'18'31,"0"17"-15,0-17-16,0 17 16,17 18-16,-17-35 15,0-1-15,0 1 0,18-18 16,-18-18 0,0-35-1,0 18-15,17-18 16,-17 18-16,0 17 15,36-17-15,-19 35 16,1 0-16,0 35 16,-18 1-1,0-19-15,17 1 0,1-1 16,-18 1-16,18-18 16,-1-18-1,1 1-15,0-18 16,-18 17-16,17 0 0,1 1 15,-1 34 1,1 19 0,-18-19-16,18 1 0,-18-1 15,17 1-15,1 0 16</inkml:trace>
  <inkml:trace contextRef="#ctx0" brushRef="#br0">15752 16157 0,'-36'36'16,"36"-19"-1,53-17 1,-18 0-16,36-17 16,-36-19-16,1 19 0,-1-1 15,0-17-15,0-18 16,-17 17-16,0 19 16,-18-18-16,0-1 0,-18 1 15,0 17-15,1 18 16,-19 0-16,19 36 15,-18 52-15,35-18 16,-18 54 0,18-54-16,-18 72 15,18-72-15,0 18 16,0-52-16,-17-1 16,-1-18-16,0-17 15,1-17-15,-1 17 16,0-18-16,1-17 0,-1 0 15,18 17-15,18 0 16,17 1-16,18 17 16,-18 0-16,36 35 15,-36-17-15,53 17 16,-70-17-16,35 17 16,-35-18-1,-1 1-15</inkml:trace>
  <inkml:trace contextRef="#ctx0" brushRef="#br0">16686 15804 0,'-17'0'16,"-1"18"-1,-17 53 1,35-36-16,-18 18 0,18 17 16,0 54-16,0-54 15,18 54-15,-1-89 16,1 0-16,17 36 16,1-53-16,-19-1 15,19 1-15,-19 0 16</inkml:trace>
  <inkml:trace contextRef="#ctx0" brushRef="#br0">17074 16175 0,'-17'35'16,"17"18"0,0-18-16,0 1 0,35 34 15,0-17 1,1-35-16,17 17 16,-18-35-16,35-18 15,-34-17-15,-19 17 16,1-34-16,-18 16 15,0-17 1,0 36-16,-18-1 16,1 18-16,-1 18 15,18 17-15,0 53 16,18-35-16,-1 53 16,1-53-16,17 35 15,-17-35-15,-18-18 16,0 18-16,0-35 0,-18 35 15,1-36 1,-36-17-16,35-17 16,-17-1-16,-36-35 15,36 18-15,0 0 16,-36-36-16,53 18 16</inkml:trace>
  <inkml:trace contextRef="#ctx0" brushRef="#br0">17092 15893 0,'0'0'0,"0"-18"16,0 0-1,18 1-15,-18-1 16,0-17 0,17 17-16,-17 1 15,18 17-15,-18-18 16,18 18-1,-1 0-15,1 18 16,0-1-16,-1 1 16,1 17-16,17 0 15,-35 1-15,35-1 16,-35-17-16,0-1 0,0 1 16,0-1-1,0 1-15</inkml:trace>
  <inkml:trace contextRef="#ctx0" brushRef="#br0">17709 15699 0,'-17'-18'15,"-1"18"-15,1 0 16,-1 18-16,0 17 15,1 35 1,17-34-16,17 34 0,-17-34 16,18-1-16,17 0 0,18 0 15,-35-17-15,35-18 16,-36 0 0,19 0-16,-19-18 15</inkml:trace>
  <inkml:trace contextRef="#ctx0" brushRef="#br0">17868 15928 0,'18'35'16,"-18"36"0,17-36-1,1-17 1</inkml:trace>
  <inkml:trace contextRef="#ctx0" brushRef="#br0">17921 15787 0,'-18'0'16,"36"0"-1,-18-18 1</inkml:trace>
  <inkml:trace contextRef="#ctx0" brushRef="#br0">18098 15716 0,'17'36'15,"1"-19"-15,17 36 16,-17-35-16,-1 17 16,-17 0-16,0 18 15,0-35-15,-35 35 16,17-36-16</inkml:trace>
  <inkml:trace contextRef="#ctx0" brushRef="#br0">18380 16439 0,'0'18'31,"0"0"-15,0 17 0,-18 0-16,0-17 0,-17 17 15,35-17 1,-17-18-16</inkml:trace>
  <inkml:trace contextRef="#ctx0" brushRef="#br0">18715 16281 0,'-18'-18'16,"1"18"-16,17 18 15,0-1-15,0 19 0,0 34 16,17-35-1,1 1-15,17 17 16,0-36-16,1-17 0,34 0 16,-52 0-1,17-17-15,-17-1 0,-1 0 16,1-17-16,-18 17 16,0-17-16,0 18 0,0-19 15,-18 19-15,1 34 16,17 19-16,0 34 15,17-17-15,-17 18 16,18-19-16,0 1 0,-1 0 16,-17 0-16,18-17 15,0 34-15,-18-52 16,-18-1 0,0 1-16,-35-18 15,18-18-15,-35 1 16,17-19-16,-18 1 15,36 0-15,0 17 0,17-17 16</inkml:trace>
  <inkml:trace contextRef="#ctx0" brushRef="#br0">19156 15769 0,'-18'0'15,"18"18"16,-17 17-31,17 0 16,0 54-16,17-54 16,1 35-16,-18-34 15,53 17 1,-36-18-16,19-17 16,-1-1-16,0-34 15,-17 17-15</inkml:trace>
  <inkml:trace contextRef="#ctx0" brushRef="#br0">19350 16034 0,'0'17'16,"0"19"-1,0-19-15,18 1 0,-1 0 16,1-1-16,-1-17 15</inkml:trace>
  <inkml:trace contextRef="#ctx0" brushRef="#br0">19420 15875 0,'-17'-18'15,"34"18"1</inkml:trace>
  <inkml:trace contextRef="#ctx0" brushRef="#br0">19509 15857 0,'0'18'0,"17"0"16,1-1-16,-18 1 16,18 0-16,17 34 15,-18-16-15,-17-19 0,18 36 16,-18-35-16,0 0 16,0-1-16,-18-17 0,18 18 15</inkml:trace>
  <inkml:trace contextRef="#ctx0" brushRef="#br0">19632 15628 0,'0'-18'31,"18"18"-15,17 36-1,0-19-15,1 19 0,16 52 16,-16-35-16,34 70 16,-34-52-16,-19-1 15,19 71-15,-19-70 16,1 0-16,-18-1 16,0 1-16,0-18 0,-18 17 0,18 18 15,-17-52 1,-1 34-16,0-35 15,-17 1-15,17-19 16</inkml:trace>
  <inkml:trace contextRef="#ctx0" brushRef="#br0">17463 17304 0,'0'-18'16,"17"18"-1,-17 18 1,0-1 0,0 19-16,0-19 15,0 36-15,0-17 0,18 34 0,-18-17 16,0 70 0,17-70-16,-17-17 0,18 34 15,0-35-15,-1-17 16,1 17-16,-18-17 15,0-36 17</inkml:trace>
  <inkml:trace contextRef="#ctx0" brushRef="#br0">17233 17586 0,'0'-18'31,"0"1"1,18-36-17,-1 18 1,-17 17-16,18 0 15,0 1-15,-1-1 16,1-17-16,0 17 0,-1-17 0,19 17 16,-19-17-16,1 0 15,0 17-15,-1 0 16,1 18 0,-1 18-1,-17 17-15,36 0 16,-1 1-16,0-1 15,1-17 1,-1-1-16,0 19 16</inkml:trace>
  <inkml:trace contextRef="#ctx0" brushRef="#br0">10213 17410 0,'0'0'0,"0"17"15,-18 36 1,18 0-16,0 71 16,0-72-1,0 1-15,0 53 16,0-71-16,18 36 15,-18-53-15,0-1 16,0 1-16,18-36 16,-1 1-16</inkml:trace>
  <inkml:trace contextRef="#ctx0" brushRef="#br0">9984 17604 0,'-36'0'15,"19"17"1,34-17 0,1-35-1,0 17-15,35-52 16,-36 35-16,18 17 15,1-35-15,-1 18 16,-17 17-16,-18-17 0,17 35 16,-17 17 15,0 36-31,18 18 16,0-36-16,-1-17 15,1-1-15,35 36 16,-36-53-16,1 0 15,17 0-15</inkml:trace>
  <inkml:trace contextRef="#ctx0" brushRef="#br0">10918 17427 0,'0'36'0,"0"16"15,0 1-15,0 0 0,0 0 16,0 0-16,18 53 15,-18-53-15,0 0 16,18 0-16,-1-36 16,1-17-16,0-17 15</inkml:trace>
  <inkml:trace contextRef="#ctx0" brushRef="#br0">10724 17551 0,'0'-18'31,"0"0"-31,36-17 16,-19 18-16,1-1 15,35-35-15,-18 35 16,-17 1-16,35-36 16,-36 53-16,1-18 0,0 18 15,-1 35 17,-17 18-32,18-17 15,-18-19-15,35 36 16,-17-35-16,0-1 0,-1 1 15</inkml:trace>
  <inkml:trace contextRef="#ctx0" brushRef="#br0">20638 16334 0,'-18'0'16,"18"-18"-1,0 0 1,18 18 15,-1 0-15,18 0-16,36-17 16,-18 17-1,-18 0-15,-17 0 16,17 17-16,-35 1 15</inkml:trace>
  <inkml:trace contextRef="#ctx0" brushRef="#br0">20655 16492 0,'53'0'0,"-35"0"15,52-17-15,-17-1 16,-18 18-16,1-18 0,-1 18 15,-17 0-15</inkml:trace>
  <inkml:trace contextRef="#ctx0" brushRef="#br0">21396 16316 0,'18'0'16,"-1"0"-1,1 0 1,17 18 0,-17-18-16,35 17 15,-18-17-15,0 0 16,-17-17-16</inkml:trace>
  <inkml:trace contextRef="#ctx0" brushRef="#br0">22225 15910 0,'-18'0'0,"18"-17"32,18 17-32</inkml:trace>
  <inkml:trace contextRef="#ctx0" brushRef="#br0">22225 15910 0,'0'-53'0,"0"36"15,0-1 1,0 0-16,0 1 0,18 17 16,-18 17 15,0 19-31,0-19 15,0 36-15,17-17 16,-17-1-16,0-18 0,0 19 16,18-1-1,-18-17-15,0 17 16,18-35-16,-18 18 0,-18-18 16</inkml:trace>
  <inkml:trace contextRef="#ctx0" brushRef="#br0">22013 16281 0,'36'-18'16,"-19"18"-16,19 0 0,16-18 15,-16 18-15,34-17 16,-17 17-16,0 0 0,18-18 15,-36 18-15,0 0 0,18 0 16</inkml:trace>
  <inkml:trace contextRef="#ctx0" brushRef="#br0">22243 16598 0,'-18'71'16,"-17"-1"-16,35-34 16,0-19-1,17-17 1,1-35-16,0-18 15,-1 18-15,-17 17 16,18-17-16,-18 17 0,18-17 16,-1 35-16,1 0 15,-18 18-15,0 34 16,0-16-16,0-1 16,17-17-16,-17-1 15,36-17 1,-19-17-16,1-19 15,0 19-15,-1-19 16,1 19-16,17-1 16,1 1-16,-19 34 15,1 18-15,-18-17 16,17 53 0,-17-36-16,0 18 15,18-35-15,-18-1 16</inkml:trace>
  <inkml:trace contextRef="#ctx0" brushRef="#br0">23936 15875 0,'18'-18'15,"-18"1"-15,-36-1 16,1 18 0,-18 0-16,-70 18 15,-18 17 1,70-17-16,0 17 0,1-17 16,-18 34-16,70-34 15,0 0-15,36-1 16,35 19-16,-18-19 15,18-17-15,0 18 16,0 0-16,-18-1 16,18 1-16,-35-18 0,17 18 0,-17-1 15,-36 18-15,-17-17 16,-18 0-16,18 17 0,-71 36 16,53-54-16,-18 54 15,54-54-15,17 36 16,17-35-1,72 17-15,-37-35 16,90 0-16,-72 0 16,54 0-16,-89 0 15,35 0-15,-87 0 32</inkml:trace>
  <inkml:trace contextRef="#ctx0" brushRef="#br0">23319 17022 0,'0'17'31,"17"18"-16,1-17-15,-18 0 0,18 17 16,-18-17 0,17-1-16,-17 1 0</inkml:trace>
  <inkml:trace contextRef="#ctx0" brushRef="#br0">23301 16828 0,'0'-36'16,"18"36"-16,-18-17 0,35-1 15,-17 18-15,-1 0 16,18 0-16</inkml:trace>
  <inkml:trace contextRef="#ctx0" brushRef="#br0">23477 16863 0,'18'0'16,"0"0"-16,-1 0 15,19 0 1,-19 0-16,18 0 16</inkml:trace>
  <inkml:trace contextRef="#ctx0" brushRef="#br0">23460 16986 0,'35'18'0,"-17"-18"15,35 0-15,-18 0 16,18-18-16,-18 18 0,-17-17 16,17 17-16</inkml:trace>
  <inkml:trace contextRef="#ctx0" brushRef="#br0">23865 16951 0,'18'18'16,"0"-1"-16,-1 19 15,1-19-15,0 1 16,17-1 0</inkml:trace>
  <inkml:trace contextRef="#ctx0" brushRef="#br0">23283 15558 0,'0'17'16,"-17"-17"-16,17 18 15,0 17-15,0-17 16,0-1-16,-18-17 0,36 0 31,-18-17-15,0-1-16,17-35 15,1 36-15,17-1 16,-17 0-16,0 18 16,-1 18-1,1 0-15,-1-1 16,1 18-16,0-17 15,-18 0-15,0-1 16,0-34 0,17-1-1,-17 0 1,18 18-16,-18-17 0,18-1 0,17 1 16,18 17-1,-18 0-15,-17 17 0,17 18 16,0 18-1,-35-35-15,0 17 16,18 1-16</inkml:trace>
  <inkml:trace contextRef="#ctx0" brushRef="#br0">24377 16210 0,'18'-17'15,"-18"-1"1,17 0-16,-17 1 16,18-1-16,-36 18 31,18 18-15,-17 35-16,17-18 15,0-18-15,17 19 16,-17-19-16,18 1 0,0 0 0,-1-1 15,18 1 1,18-36-16,-35 1 0,0-1 16,-1-35-1,-17 18-15,0 17 16,0 1-16,0 34 16,0 36-16,0-18 15,18 71 1,0-53-16,17 35 15,-18-35-15,19 0 16,-36-18-16,-18-17 16,0 0-16,-34-36 15,16 18-15,-34-35 16,17 17-16,-18-17 16,36 0-16,0 17 15,17 0-15,18-17 16</inkml:trace>
  <inkml:trace contextRef="#ctx0" brushRef="#br0">24800 15681 0,'0'-18'16,"-17"18"0,-1 18-16,18 0 15,-18 17-15,18 0 16,0 0-16,18 54 16,0-54-16,-1 0 0,1-17 15,0 17-15,34 18 16,-34-53-16,0 18 15,-1-18-15,1 0 0,0-18 16</inkml:trace>
  <inkml:trace contextRef="#ctx0" brushRef="#br0">24959 15928 0,'0'35'0,"18"0"16,-1-17-1,1 0-15</inkml:trace>
  <inkml:trace contextRef="#ctx0" brushRef="#br0">24994 15752 0,'-17'0'0</inkml:trace>
  <inkml:trace contextRef="#ctx0" brushRef="#br0">25135 15681 0,'0'18'16,"0"-1"-16,18 1 16,0 35-1,-1-18-15,-17 0 0,0 1 16,0-1-16,0-17 16,-17 52-16,-1-52 0,0-1 15</inkml:trace>
  <inkml:trace contextRef="#ctx0" brushRef="#br0">25382 15857 0,'-17'53'15,"17"0"-15,0-18 0,0 54 16,17-36 0,-17 0-16,18-1 0,0 1 15,-18 0-15,17 0 16</inkml:trace>
  <inkml:trace contextRef="#ctx0" brushRef="#br0">25576 16245 0,'0'18'15,"-17"35"-15,17-18 16,17 18 0,1-35-16,17-1 15,-17 1-15,17-18 16,-17-18-16,0 1 15,-18-1-15,0-17 16,0 17-16,0 1 0,-18-19 0,0 1 16,18 17-1,-17 1 1,34 17-16,1 0 16,17 0-16,-17 0 0,17 0 15,0 0-15,18 17 16,-35-17-16,0 0 15,-1 18-15,-17 0 16,-35 17-16,17-17 16,-17 35-16,35-36 15,0 36-15,0-35 16,18-1 0,-1-17-16,19-17 15,-19-1-15,18-17 16,-17 17-16,-18-17 0,0-18 15,0 35-15,0 1 16,0 34 0,0 54-1,18-36-15,17 53 16,-17-52-16,-1 17 16,19 17-16,-36-17 15,0-35-15,0-1 16,-36 1-1,-17 0-15,18-18 16,0 0-16,-36-18 16,18 18-1,18-18-15,17 18 0,1 0 16,17-17-16</inkml:trace>
  <inkml:trace contextRef="#ctx0" brushRef="#br0">26335 16193 0,'0'-18'0,"0"36"16,18 17 0,-18 0-16,17 18 15,1-18-15,17 18 16,-17-35-1,17-1-15,-17-17 16,-1-17-16,1-1 16,0-35-16,-18 18 15,17-18 1,-17 35-16,0 36 16,0 53-1,18-18-15,-1 52 16,1-34-16,17 35 15,-17-71-15,-18 36 16,0-54-16,-18 1 16,1-18-1,-36-35-15,35 17 16,1-17-16,-36-18 16,35 0-16,-17 18 0,17-1 15</inkml:trace>
  <inkml:trace contextRef="#ctx0" brushRef="#br0">26264 15998 0,'18'-17'15,"-18"-1"-15,18 1 16,35-36 0,-36 17-16,1 19 0,-1-19 15,1 19-15,-18-18 16,18-1-16,-1 36 16,-17 53-1,0-35-15,0 17 16,18 0-16,0 18 15,17 0 1,-17-35-16,-1-1 0</inkml:trace>
  <inkml:trace contextRef="#ctx0" brushRef="#br0">26670 15663 0,'0'53'31,"0"-17"-31,0 16 0,18 37 16,-1-36-16,19 17 16,-19-35-16,36 18 15,-18-53 1,1 0-16</inkml:trace>
  <inkml:trace contextRef="#ctx0" brushRef="#br0">26935 15928 0,'0'0'0,"0"18"0,17 17 16,-17-18-1,18 1-15,0 0 16,-1-18-16</inkml:trace>
  <inkml:trace contextRef="#ctx0" brushRef="#br0">26935 15752 0,'0'17'32</inkml:trace>
  <inkml:trace contextRef="#ctx0" brushRef="#br0">27076 15628 0,'35'35'0,"18"36"15,-35-36-15,17 53 16,-18-35-16,1-17 16,-18 52-1,-18-53-15,1-17 0,-36 52 16,35-52-1</inkml:trace>
  <inkml:trace contextRef="#ctx0" brushRef="#br0">27534 16422 0,'0'-18'16,"18"18"-1,17-17 1,1 17-1,-1 0-15,35-18 0,-34 18 16,17 0 0,-36 0-16,18 0 15,-17 0-15,-36 0 32</inkml:trace>
  <inkml:trace contextRef="#ctx0" brushRef="#br0">27728 16157 0,'0'36'0,"0"34"16,18-17 0,0 35-16,-1-53 15,19 36-15,-36-36 16,17-17-16,1 17 16</inkml:trace>
  <inkml:trace contextRef="#ctx0" brushRef="#br0">28346 15769 0,'0'-17'0,"-53"-1"16,35 36-16,-17 34 15,0 1-15,17 0 16,0 0-16,18 18 0,0-18 16,0 70-1,18 1-15,0-71 0,17-18 16,0 18-16,-17-18 16,17 0-16,0-17 0,18 0 15</inkml:trace>
  <inkml:trace contextRef="#ctx0" brushRef="#br0">28610 15840 0,'0'35'0,"0"18"16,0 35-1,36 89 1,-36-125-16,17 37 16,1-36-16,-1-1 15,1-34-15,-18 0 16,18-18-16</inkml:trace>
  <inkml:trace contextRef="#ctx0" brushRef="#br0">28822 16245 0,'18'0'16,"17"0"-1,18 0 1,-36 0-16,36-17 16</inkml:trace>
  <inkml:trace contextRef="#ctx0" brushRef="#br0">29245 16245 0,'0'-17'16,"0"34"15,18 19-16,-18-19-15,0 19 0,35 34 16,-17-35-16,17 1 16,-17-19-16,17 1 15,-17-18 1,-1-35-16,1 17 16,0-35-16,-1 36 15,1-36 1,-18 35-16,18 18 15,-18 18-15,0 70 16,0 18 0,0-53-16,17 52 15,-17-52-15,18 18 16,-18-36-16,-18 0 16,1-35-16,-19 0 15,19-17-15,-36-36 16,35 35-16,-35-52 15,35 34-15,-34-34 16,34 17-16</inkml:trace>
  <inkml:trace contextRef="#ctx0" brushRef="#br0">29563 15769 0,'-18'35'16,"18"-17"-16,0 35 0,18 18 16,-1-19-16,19 19 15,-19-53-15,19 35 16,-19-53-16,19 17 15,-36-34-15</inkml:trace>
  <inkml:trace contextRef="#ctx0" brushRef="#br0">29739 15998 0,'0'53'16,"18"-35"-16,-18 0 0,0-1 15</inkml:trace>
  <inkml:trace contextRef="#ctx0" brushRef="#br0">29810 15857 0</inkml:trace>
  <inkml:trace contextRef="#ctx0" brushRef="#br0">29810 15857 0,'88'53'16,"-70"-17"-1,-1-1-15,1 0 16,-1 0-16,-17 18 16</inkml:trace>
  <inkml:trace contextRef="#ctx0" brushRef="#br0">30057 15681 0,'0'53'15,"17"-18"1,36 53-16,-35-35 16,17 0-16,-17 0 15,17 0-15,0 0 0,-17 0 0,-18 0 16,18 0-16,-18 0 0,-18 52 15,0-52-15,-17 18 16,17-53-16,-17 34 16,18-52-1,-19 18-15</inkml:trace>
  <inkml:trace contextRef="#ctx0" brushRef="#br0">29704 15875 0</inkml:trace>
  <inkml:trace contextRef="#ctx0" brushRef="#br0">29633 15875 0,'18'-18'16</inkml:trace>
  <inkml:trace contextRef="#ctx0" brushRef="#br0">30674 15875 0,'0'-18'16,"0"36"-1,0 35 1,0 0 0,0 0-16,0 17 0,0 36 15,0-53-15,0-18 16,18 54-16,-1-54 16,-17-18-16,53 19 15,-35-36-15,0 0 0</inkml:trace>
  <inkml:trace contextRef="#ctx0" brushRef="#br0">30886 16281 0,'-36'35'16,"36"-17"-16,0 17 15,0 0-15,36 0 16,-19-17-16,19 0 15,-19-18-15,1 0 16,0 0-16,-18-36 16,0 19-16,0-36 15,0 35-15,-18-35 16,18 36-16,0-1 16,0 0-16,18 18 15,-1 0-15,18 0 16,-17 18-16,17-18 15,-35 18 1,36-18-16,-36 17 16,0 1-16,-18 0 15,0 17-15,18-17 16,-17 17 0,17-18-16,0 1 15,0 0 1,35-36-16,-17 18 15,-18-18-15,35-34 16,-17 34-16,17-17 16,-35 17-16,17 18 15,1 18-15,-18-1 16,18 71-16,-18-35 16,35 88-1,-17-17-15,-1-71 0,1 53 16,-18-71-16,0 0 15,-18 1 1,1-19-16,-1-17 0,-35 0 16,18 0-1,0-17-15,-54-36 0,54 35 16,17 0-16,-34 1 16,16-1-1,36 36-15</inkml:trace>
  <inkml:trace contextRef="#ctx0" brushRef="#br0">31662 15857 0,'0'-35'15,"-18"53"1,-17 35-16,35 52 16,-18-52-16,36 71 15,0-18 1,17-18 0,18-18-16,-36-34 15,19-19-15,-19-17 16</inkml:trace>
  <inkml:trace contextRef="#ctx0" brushRef="#br0">31856 15981 0,'0'35'0,"0"0"16,0 54-1,17-36-15,-17-18 0,36 35 16,-36-34-16,35 17 16,-17-36-16,-1 1 15</inkml:trace>
  <inkml:trace contextRef="#ctx0" brushRef="#br0">32068 16245 0,'35'-17'15,"0"-1"1,-17 1 0</inkml:trace>
  <inkml:trace contextRef="#ctx0" brushRef="#br0">32279 16263 0,'0'35'16,"18"18"0,17 0-1,0-35 1,1-18-16,-1 0 0,0-18 16,-17-17-1,-1-18 1,1 18-16,-18 17 15,18 18 1,-18 35-16,0 1 0,17 52 16,-17-35-16,0 35 15,18-35 1,-18-18-16,0 36 16,0-54-16,0 1 0,-35 0 15,17-18-15,0 0 16,1-18-16,-1 0 15,1 1-15,-1-19 0,-35-17 16,35 1-16</inkml:trace>
  <inkml:trace contextRef="#ctx0" brushRef="#br0">32244 15981 0,'-18'-18'16,"36"1"-1,0-19-15,17 1 16,0 0 0,-17 17-16,-1 0 15,1 1-15,-18 34 16,0 1-1,0 17 1,0-17-16,18 17 16,-18 1-16</inkml:trace>
  <inkml:trace contextRef="#ctx0" brushRef="#br0">32597 15716 0,'0'18'0,"0"0"16,0 17-16,0 0 0,17 53 15,1-52-15,17 52 16,1-35-16,16 0 15,-34-18-15,35 0 16,-35-35 0</inkml:trace>
  <inkml:trace contextRef="#ctx0" brushRef="#br0">32897 16034 0,'0'35'16,"17"0"-16,-17-17 15,0 0-15</inkml:trace>
  <inkml:trace contextRef="#ctx0" brushRef="#br0">32897 15822 0,'-18'-18'16</inkml:trace>
  <inkml:trace contextRef="#ctx0" brushRef="#br0">32985 15893 0,'35'35'16,"-35"-17"-16,18 17 16,17 35-16,-35-52 15,0 17-15,18 18 16,-36-35-16,0 17 15,1-35-15,-1 18 16</inkml:trace>
  <inkml:trace contextRef="#ctx0" brushRef="#br0">33179 15804 0,'0'-17'16,"17"34"15,-17 19-31,18-1 0,-18 18 16,35 53-16,-17-53 15,0 17-15,-1-17 0,1 53 16,-18 0 0,0-53-16,0 0 0,-18 17 15,-17-17 1,0-18-16,17-17 15,0 0-15,-17 17 16,17-17-16,1-18 0</inkml:trace>
  <inkml:trace contextRef="#ctx0" brushRef="#br0">24148 15505 0,'17'0'47,"1"0"-32,0-18-15,-1 18 0,1-18 16,17 18-16,-17 0 16,-1 0-16,-17-17 15</inkml:trace>
  <inkml:trace contextRef="#ctx0" brushRef="#br0">24095 15469 0,'-18'0'15,"18"18"16,18 35-31,-18-35 16,0 52-16,0-35 16,0 18-16,0 0 15,0 0-15,-18 0 0,18 18 16,0-19-16,-18 1 0,18 18 16,-17-18-16,17 0 0,0 70 15,0-70-15,17 53 16,-17-71-16,0 53 15,0-52-15,-17 17 16,17-18 0,-18 36-16,18-54 15,0 18-15,0-17 16,0 0-16,18-1 16,17 1-16,-17 0 15,35-1 1,-36-17-16,36 18 15,-35 0-15,35-18 16,-36 0-16</inkml:trace>
  <inkml:trace contextRef="#ctx0" brushRef="#br0">33196 15540 0,'18'0'31,"35"0"-15,-18 0-16,18-18 16,-18 18-16,-17 0 0,35-17 15,-18 17-15,1-18 16,-36 36 31,-18 17-47,18-17 15,0 17-15,0-18 16,0 36 0,0-17-16,0-1 0,0 35 15,0 1 1,0-18-16,-18 0 0,18-18 15,-17 89-15,-1-71 16,18-1-16,-18 19 0,1 70 16,17 0-1,17-70-15,-17-18 16,0 0-16,18 0 16,-18 17-16,0-17 0,-18 53 15,18-71-15,-17 18 0,17 18 16,0-36-16,0 35 15,-18-52 1,18 0-16,-18-36 47,1 18-31,17-18-16,-35 18 15,17 0-15,-17 0 0,17 0 16,0 0-16,-52 0 15,52 0-15,-17 18 0,0-18 16</inkml:trace>
  <inkml:trace contextRef="#ctx0" brushRef="#br0">21502 16933 0,'0'18'47,"0"0"-47,0 35 15,0-1-15,0-16 0,0 70 16,0-54-16,17 37 16,-17-54-16,18 0 15,-18-17 1,18-18-16,-1 0 15,-17-35-15</inkml:trace>
  <inkml:trace contextRef="#ctx0" brushRef="#br0">21237 17110 0,'0'-18'16,"18"0"-1,0 1-15,34-18 16,-34-1-16,17 19 0,-17-19 0,17 19 16,-17-1-16,0-17 0,17 17 15,-18 1 1,-17 34-1,0 1-15,18 35 16,-18-36-16,35 36 16,-17-35-16,35 17 15,-35-35 1</inkml:trace>
  <inkml:trace contextRef="#ctx0" brushRef="#br0">1217 8643 0,'-18'0'0,"36"0"32,0 0-17,17-18-15,18 18 16,-18 0-16,71 0 15,-53 0-15,88 0 16,-53 0-16,124-17 16,-89 17-16,107-18 15,-124 18 1,105-17-16,-105 17 16,88-36-16,-88 19 15,70-19-15,-88 19 16,36-1-16,-71 18 15,0-18 1,-18 18-16,0 0 0,36 0 16,-53 0-16,-1 0 15,1 0 1,-36-17-16,1 17 31,34 0 16,-17-18-31,0 0-16,-17-17 15,17 0 1,-18-18-16,18 18 16,-35-71-16,17 53 15,0-88-15,18 70 16,0-87-16,0 69 15,0-34 1,0 52-16,0-17 16,18 53-16,-18 17 0,0 1 15,0-1-15,0-17 16,-18 35 31,1 17-32,-1-17-15,-17 0 16,-18 18-16,0-18 0,-106 18 16,71-18-16,-18 0 15,0 0-15,1 0 16,-19 0-16,18 0 0,-17 0 16,-18 0-16,-142-18 15,-16 18 1,193 0-16,0 18 0,18-18 0,-53 0 15,88 0 1,17 0-16,19 0 0,-1 0 16,0 0-16,1 17 62,-1 36-46,1-18-16,17 1 15,-18-19-15,18 19 0,0 52 16,0-35-16,0 17 16,18 1-16,17 123 15,-18-88-15,1 123 16,0-123-16,-18 0 16,17 70-16,-17-88 15,18 53-15,-18-70 16,0-18-1</inkml:trace>
  <inkml:trace contextRef="#ctx0" brushRef="#br0">2452 9825 0,'-18'-18'16,"-17"18"-1,17 0-15,-35-17 16,18 17 0,-35 0-16,17 0 15,-71 17-15,71-17 16,-88 18 0,53 0-16,-53-1 15,53 1-15,-54-1 16,54 1-16,-53 35 15,71-35-15,-1-1 16,1 19-16,17-19 0,-18 1 0,18-1 16,-17 1-16,-19 17 15,36 1-15,18-19 16,0 1-16,0 17 0,-1-17 16,19 35-16,-1-36 15,18 54-15,0-36 16,18 36-1,-1 35-15,1-53 0,0 52 16,-1-34 0,1 88-16,0-71 15,-1 0-15,-17 0 0,18 0 16,-1 89-16,-17-89 16,18 53-1,-18-70-15,0-1 16,0 1-16,0-18 0,0 53 15,0-71-15,0 35 16,0-52-16,0 17 0,18 1 16,-1-19-16,1 1 15,0 0-15,17-1 16,0-17-16,36 18 16,-36-18-16,0 0 15,18 0-15,0 0 0,71 0 16,-54 0-16,71-18 15,-70 18 1,105 0-16,-88 0 16,106 0-16,-88 0 15,124-17 1,-107-1-16,1 18 0,105-18 16,18 1-1,-141 17-15,141-18 16,-142 18-16,107-18 15,-106 18-15,88 0 16,-106 0-16,89 0 16,-89 0-16,53-17 15,-71 17-15,54-18 16,-71 0-16,17 1 16,-52 17-16,0 0 15,-18-18-15,0 0 16,-18 1-16,0-18 15,1-1 1,-1-17-16,18 0 16,-18-35-16,18 35 15,-17-52-15,17 34 16,-18-70 0,18 53-16,0-71 15,18 71-15,-1-89 16,-17 71-16,18-88 15,0 106-15,-18 0 0,17 0 16,-17 0-16,0 17 16,0 1-16,0-1 0,0-35 15,0 71-15,0 0 16,0 17-16,-17-17 0,-19-1 16,19 19-16,-54 17 15,18 0-15,-53 0 16,36 0-1,-89 35-15,71-17 16,-88-1-16,70 1 16,-124 17-16,125-17 15,-142 0-15,106-18 16,-106 0 0,123 0-16,-105-18 15,123 18-15,-106 18 16,106-18-16,1 17 15</inkml:trace>
  <inkml:trace contextRef="#ctx0" brushRef="#br0">794 16087 0,'-18'0'16,"18"17"15,0 36-15,-18-17-16,18 52 16,0-35-16,0 70 15,0-35 1,0 71-16,-17-53 15,17 70-15,0-88 16,0 71-16,0-88 16,17 52-1,-17-70-15,18 35 16,0-52-16,-18 34 16,17-35-16,1-17 0,0 0 15,-1-1-15,1-17 16,0 0-16,17 0 15,-17 0-15,-1 0 16,36-17-16,-18 17 0,-17-18 16,35 18-16,-18 0 15,0 0-15,36 0 16,-36 0-16,53 0 16,-35 0-16,0 0 15,0 0-15,0 0 0,0 0 16,88-18-16,-70 18 15,87-17-15,-87-1 16,88 1-16,-89 17 16,71-18-1,-70 18-15,70 0 16,-53-18-16,36 18 16,-54 0-16,36 0 15,-53-17-15,-18 17 16,1 0-16,17 0 15,-18 0-15,-18 17 0,1 1 16,17 0-16,1-1 16,-19 1-16,1-1 0,0 1 15,-1-18-15,19 18 16,-19-18-16,1 0 16,-1 0-16,1-18 15,0 0-15,-18 1 31,0-1 1,0 1-17,0-1 1,0-17 0,0 17-16,0 0 0,0-35 15,0-17 1,0 35-16,0-18 0,0-71 15,0 1 1,0 70-16,0-18 16,0 1-16,0-71 15,0 88-15,0-18 0,0 18 16,17-70 0,-17 70-16,0-18 0,-17-52 15,17 70-15,-18 18 16,0-54-16,1 72 15,-1-19-15,1 19 16,-1 17-16,-17-18 16,17 18-1,-35 18 1,18-18-16,-53 0 16,17 0-16,-70 17 15,53-17-15,-106 18 16,88 0-16,-18-1 15,-17 1-15,18 0 0,-18-1 16,0 1-16,-142 0 16,160-1-16,-1 1 0,19 0 15,-1-1-15,-71 1 16,89-1-16,-53 19 16,88-1-16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4T20:59:5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22296 4763 0,'17'0'47,"1"0"-32,-1 0-15,1 0 0,35 17 16,-18-17-16,1 0 15,17 0-15,-1 0 0,19 18 16,52-18 0,-70 0-16,18 0 0,-18 0 15,0 0-15,0 0 0,0 0 16,0 0-16,-1 0 16,-16 0-16,-1 0 0,36-18 15,-54 18-15,-17-17 16,18 17-16,-36-18 15,1 18-15,-19-18 16</inkml:trace>
  <inkml:trace contextRef="#ctx0" brushRef="#br0">22648 4551 0,'0'-18'0,"18"18"16,-18-17-1,-18 17-15,1 0 16,-1 17-16,-35 1 15,18-18-15,-36 35 16,36-17 0,-36-1-16,36 1 15,0-18-15,0 18 16,17-1-16,0-17 0,1 18 16,17 0-1,17 17 1,36 18-16,35 17 15,1 1 1,-54-36-16,53 18 16,-53-18-1,-17-17-15</inkml:trace>
  <inkml:trace contextRef="#ctx0" brushRef="#br0">776 7638 0,'-18'0'0,"1"0"32,34 0 61,1 0-77,0 0-16,-1 0 16,1 0-16,17 0 15,-17 0-15,17 0 0,36 0 16,-36-18-1,18 18-15,18 0 0,-36 0 16,53 0 0,-53 18-16,53-18 15,-35 0-15,-17 0 16,17 0-16,0 0 0,35-18 16,-18 18-16,18-18 15,-35 18-15,53 0 16,-53-17-16,53 17 15,-53 0-15,70-18 16,-87 18-16,69 0 16,-52 0-16,36 0 15,-37 0-15,72-18 16,-71 18 0,88 0-16,-88 0 15,88-17-15,-70 17 16,52 0-1,-70 0-15,70 17 16,-70-17-16,-17 0 0,17 0 16,35 0-1,-35 0-15,17 0 0,-35 0 16,1 0-16,-1 0 16,-17 0-16,-18 18 31,-36-18-31</inkml:trace>
  <inkml:trace contextRef="#ctx0" brushRef="#br0">7250 7779 0,'17'0'156,"1"0"-140,0 0 0,-1 0-16,1 0 15,17 0-15,-17 0 16,35 17-16,-36-17 15,36 0 1,-18 0-16,36 0 16,-36 0-16,-17 0 0,52 0 15,-52 0-15,0 0 16,17 0-16,18 0 16,-18 0-16,-17 0 15,35 18-15,-18-18 16,-17 0-16,17 0 0,36-18 15,-36 18-15,0 0 16,18 0-16,-18 0 16,1 0-16,16-17 15,-16 17-15,-19 0 16,19 0-16,-19 0 0,54 0 16,-36-18-16,-17 18 15,52 0-15,-34 0 16,34 0-16,-52 0 15,52 0 1,-34 0-16,17 0 16,-18 0-16,18 18 15,-18-18-15,36 0 16,-36 0-16,18 0 16,-18 0-16,0 0 15,-17 0-15,53 0 16,-1 0-16,-35 0 15,1 0-15,-1 0 0,18 0 16,-18 17-16,-17-17 16,52 0-16,1 0 15,-36-17 1,36 17-16,-36 0 16,53 0-16,-53-18 15,36 18-15,-36 0 16,36 0-16,-54 0 15,19 0-15,34 18 16,-17-18 0,-17 0-16,-1 17 0,0-17 15,36 0-15,-54 18 16,19-18-16,-1 0 0,0 0 16,53 0-1,-52 0-15,52 0 16,-35 0-16,-18 0 0,53 0 15,-35 0-15,-18 0 16,36 0-16,-18 0 16,-18 0-16,36 0 15,-36 0 1,0 0-16,53 0 0,-52 0 16,-1 0-16,0 0 0,53 0 15,-52 0-15,34 0 16,-17 0-1,-18 0-15,54 0 16,-54 0-16,0 0 16,0 0-16,-17 0 0,17 0 15,-17 0-15,17 0 0,-17 0 0,35 0 16,-35 0 0</inkml:trace>
  <inkml:trace contextRef="#ctx0" brushRef="#br0">8237 6138 0,'0'-17'16,"18"17"-1,-18-18 1,-18 18 0,18 18 93,0-1-109,0 1 16,-17 17-16,17-17 15,-18 35 1,18-18-16,-18 36 16,1-36-16,17 0 0,0 0 15,0 1-15,0 17 16,-18-18-16,18 0 0,0 1 15,0-1-15,0 53 16,0-53-16,0 1 16,0-1-16,0 0 0,0 36 15,0-36 1,0-17-16,0 34 0,0-16 16,0-1-16,0 0 15,-17 1 1,17-1-16,0 0 15,0-17-15,0-1 16,0 1-16,0 0 0,0-1 16,0 1-16,0 0 15,17-18-15,-17 17 16,0 1 15,0 0 0,18-18-15,-1 0 0,1 17-1,0-17-15,-1 0 16,1 0 0,0 0-16,17 0 15,0 0-15,-17 0 0,17 0 0,-17 0 16,52 0-1,-34 0-15,17 0 16,-18 0-16,18 18 16,-18-18-16,18 0 15,-18 0-15,36 0 16,-36-18-16,36 18 16,-36-17-16,0 17 15,0 0-15,36-18 16,-36 18-16,-17-18 0,17 18 15,18 0 1,0-17-16,-18 17 16,1 0-16,-1 0 15,-18 0-15,19 0 16,-19 0-16,19 0 16,17 0-1,-36 0-15,18 0 16,-17-18-16,0 18 0,17 0 15,-17-18-15,-1 18 16,1-17 0,-36 17 31,18-18-32,18 0 1,-18 1-1,0-1 1,0 1-16,0-1 16,18-17-16,-18 17 15,17-35 1,-17 18-16,0 17 0,18-17 0,-18-53 16,18 52-16,-18-52 15,0 53 1,17 0-16,-17-1 15,0 1-15,18-18 0,-18 18 0,0 0 16,35-54-16,-35 36 16,18-52-1,-18 69-15,0-17 0,0 18 16,0 0-16,0-18 16,0 18-16,17 17 0,-17-17 15,0 17-15,0-17 16,0 17-16,0 1 0,0-1 15,0 0 1,0 1 0,-17 17-1,-1 0 1,0 0 0,1 0-16,-1 17 0,1-17 15,-36 0 1,17 18-16,-70-18 15,36 18-15,-71-1 16,70-17-16,-17 18 16,0-18-16,-106 18 15,88-18-15,-70 17 16,105-17-16,18 0 0,0 0 16,18 0-16,0 0 15,17 0-15,18 18 16</inkml:trace>
  <inkml:trace contextRef="#ctx0" brushRef="#br0">10372 6050 0,'17'-17'0,"-17"-1"16,0 0 0,0 36 46,0 17-62,0-17 16,0 17-16,0 53 15,0-52-15,0-1 0,-17 18 16,17-18-16,0 18 16,0-18-16,0 18 0,-18 53 15,18-53-15,0 0 16,0 0-16,-18 53 15,18-1 1,0-69-16,0 52 16,-17-53-16,17 0 0,0 36 15,0-36 1,0 1-16,0-19 0,0 1 16,-18 17-16,18 0 15,0 1-15,-18-1 16,18-17-16,18 17 15,-18-18-15,0 1 16,0 0-16,0-1 16,0 1-1,18-18-15,-18 18 16,17-18 15,1 0-15,0 0-1,17 0 1,-17-18-16,35 18 16,-36 0-16,1 0 0,52 0 15,1 0 1,-36 0-16,53-18 16,-52 18-16,69 0 15,-52 0-15,36-17 16,-36 17-16,52 0 15,-52 0-15,53 0 16,-53 0-16,53 0 16,-53 0-16,35 0 15,-35-18-15,17 18 16,-34 0-16,17-18 16,-18 18-1,0-17-15,-17-1 16,-1 18-16,-17-17 15,18 17-15,-18-18 16,18 18 0,-1 0 46,-17-18-46,0 1-1,0-1 1,0 0-16,0 1 0,0-1 16,18-17-16,-18 0 15,0-1-15,0 19 0,0-19 16,18-52 0,-18 35-16,0 0 0,0-17 15,17-71 1,-17 88-16,0-18 0,0 18 0,0-35 15,0 35-15,0-35 16,0 53 0,0-1-16,0-34 15,0 17-15,0 18 0,0-18 16,0 17 0,0 19-16,18-1 15,-18 1-15,0-1 31,-18 18 1,1 0-17,-1 0 1,0 0 0,-17-18-16,17 18 15,-34 0-15,16 0 16,-70 0-16,36 0 15,-107 18-15,89-18 16,-141 35 0,106-35-16,-107 35 15,142-35-15,-53 18 16,88-18-16,-53 0 16,71-18-16,0 1 15,17-1 1,18 1-16</inkml:trace>
  <inkml:trace contextRef="#ctx0" brushRef="#br0">1905 18186 0,'0'0'0,"-18"0"16,1 0-1,34 0 32,54 0-31,-36 17-16,53-17 15,-35 18-15,53-18 16,-35 0-16,52 0 16,-70 0-16,35 0 15,-52-18-15,-19 18 16,36 0-16,-35 0 16,-18-17-1</inkml:trace>
  <inkml:trace contextRef="#ctx0" brushRef="#br0">15610 18115 0,'0'18'0,"18"-18"15,53 0 1,-36-18-1,53 18 1,18 0-16,-53 0 16,0 0-16,17 0 0,-17 0 15,0 0-15,-18 18 0,36-18 16,-53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4T21:03:5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2187 18292 0,'-17'17'0,"-1"-17"15,18 18 1,18-18 0,-1 0-1,1 0-15,0 17 0,-1-17 16,1 0-1,17 36-15,0-36 16,1 17-16,52 1 16,0-18-1,-17 0-15,34-18 16,-52 18-16,0 0 0,18-17 16,-36 17-16,0 0 15,1 0-15,-19 0 16,1 0 46,0-18-46,-1 18 0,-17-18-1</inkml:trace>
  <inkml:trace contextRef="#ctx0" brushRef="#br0">14905 17445 0,'-35'0'16,"-1"0"-1,54 0 16,17 0-15,1 0-16,16 18 0,37-18 16,-36 0-1,-1 0-15,37 17 16,-36-17-16,-1 0 0,1 0 16,-17 0-16,17 0 15,-36 0-15,19 0 16,-19 0-16</inkml:trace>
  <inkml:trace contextRef="#ctx0" brushRef="#br0">9807 11977 0,'-17'0'16,"17"-18"77,17 18-30,1 18-63,0-18 15,-1 0-15,36 17 16,0-17-16,-18 18 16,18-18-16,18 18 0,87-18 15,-69 0-15,105 17 16,-88-17 0,17 0-16,106 18 0,-123-18 15,141 18 1,-141-18-16,123-18 15,-105 18-15,140-35 16,-140 35-16,123-36 16,-141 36-16,35 0 15,-106 0-15,35 18 16,-52 0-16,17-1 16,-17 1-16,-18 0 15,0-1 1,-35 1-16</inkml:trace>
  <inkml:trace contextRef="#ctx0" brushRef="#br0">5644 14640 0,'0'-17'16,"0"-1"-16,0 0 15,0 1 1,0-1-1,-17 18 1,-1 18 15,18-1-31,0 1 16,18 35-16,-1-18 16,-17 53-16,18-35 15,0 106 1,-18-71-16,17 124 15,-17-106-15,18 105 16,-18-122-16,0 122 16,0-123-16,-18 89 15,18-89-15,0 0 0,0 71 16,18-106 0,-18 0-16,18 0 0,-1 17 15,-17-34-15,18 17 16,-18-36-16,18 18 15,-18-17 1</inkml:trace>
  <inkml:trace contextRef="#ctx0" brushRef="#br0">5521 16722 0,'18'35'16,"-1"-17"-16,1 17 15,0 18 1,17 35-16,-18-53 16,1-17-16,17 17 0,1 0 15,-19-35-15,19 0 16,16-17-16,-34-1 16,0 1-16,17-54 15,-35 36-15,18 17 0,-1-52 16,-17 52-1</inkml:trace>
  <inkml:trace contextRef="#ctx0" brushRef="#br0">5274 14923 0,'18'-18'31,"17"-35"-15,-17 18-16,35-36 15,-18 36-15,0-18 16,0 18-16,1-1 0,-19 1 16,19 0-16,-36 17 0,17 18 15,-17 18 1,18 52 0,-18-34-16,53 34 15,-18-35 1,-17 1-16,17-19 0,-17 19 15,34-1-15</inkml:trace>
  <inkml:trace contextRef="#ctx0" brushRef="#br1">8678 17110 0,'-17'0'16,"34"0"15,-17 17 16,0 1-16,0-36 94,-17 18-109,17-17 0,-18 17-1,0 0-15,1 0 16,17 17-1,0 1-15,-18 0 16,18-1-16,0 19 16,0-19-16,35 18 15,-35-17 1,18 0-16,35 17 16,-35-35-16,-1 18 0,19-18 15,-19 0-15,1-18 16,-1 0-1,-17 1-15,0-1 16,0-17-16,-17 17 16,-1 1-16,18-1 0,-17 0 15,-19 1-15,1-1 16,17 0-16,1 18 0,-1 0 16,-17 18-1,35 0 1,0 17-16,0-17 15,17 17-15,1-18 16,0 1-16,35 0 16,-36-18-16,1 0 15,0 0-15,-1-18 16,1 0-16,-18 1 0,17-1 16,-17-17-16,-17 17 15,-1 1-15,1-1 16,-1 0-16,-17 1 15,-1 17 1,19 0-16,-1 17 16,18 19-1,0-19-15,18 1 0,-1 0 16,1-18-16,-18 17 0,35 1 16,-17-18-1,0 0-15,-1 0 0,1 0 16,-1 0-1,-17-18 1,-17 1-16,17-1 0,-35 0 16,17 18-16,0-17 15,1 17 1,-1 0-16,0 0 16,1 17-16,17 1 15,0 0-15,0-1 16,17 1-16,1-1 15,0-17-15,-1 0 16,1 0 0,0 0-16,-18-17 0,0-1 15,0 1 1,-18-1-16,0 0 16,1 18-1,-1 0-15,0 0 16,1 0-16,-1 18 15,18 0 1,18-1-16,-1 1 16,1-18-16,0 0 15,-1 0-15,1 0 16</inkml:trace>
  <inkml:trace contextRef="#ctx0" brushRef="#br1">8908 17568 0,'-18'18'16,"18"0"-1,0 17-15,18-17 16,-1 34 0,1-34-16,17 0 0,-17 17 15,35 18-15,-18-35 16,18 34-16,-18-34 16,1 0-16,34-1 15,-35-17-15,-17 0 16,35 0-16,-35 0 15,-1 0-15,1-17 0,-18-1 16,-18 0 0</inkml:trace>
  <inkml:trace contextRef="#ctx0" brushRef="#br1">8837 17868 0,'18'0'31,"-18"-17"-31,0-1 16,0-17-1,0 17-15,-18 0 0,18-35 16,-18 36 0,18-18-16,0-18 15,0 0-15,0 35 16,18 0-1,0 36-15,17 0 16,0-1 0,18 19-16,-35-36 15,17 17-15,18-17 16,-35 0-16,-1 0 0,36 0 16</inkml:trace>
  <inkml:trace contextRef="#ctx0" brushRef="#br1">23566 10866 0,'0'-18'16,"0"0"-16,0 1 15,0 34 48,0 1-63,0 0 15,0-1 1,0 1-16,0-1 16,0 1-16,0 17 15,17-17-15,-17 0 0,0 52 16,0-34 0,0-19-16,18 18 0,-18-17 15,0 17-15,17 18 16,1-17-16,0 34 15,-1-52-15,1 52 16,0-34-16,-1 16 16,1-16-16,0 17 15,-18-18-15,35 18 16,-35-18-16,35 36 16,-17-54-16,-18 19 15,17-1-15,1-17 16,0 17-16,-1 0 0,1 18 15,0-18 1,-1 1-16,19 16 0,-19-16 16,18-19-16,1 36 15,17 0 1,-18-17-16,0-19 0,0 1 16,36 35-16,-53-36 15,17 19-15,0-19 16,1 1-16,-1 17 0,53 0 15,-53-17-15,1 0 16,16-1-16,-16 1 0,52 17 16,-35-17-16,35 0 15,-35-18-15,53 17 16,-53-17-16,53 0 16,-54 0-1,54 0-15,-53 0 16,-18 0-16,18 0 0,53 0 15,-53 0-15,53-17 16,-35 17 0,-19-18-16,72-17 15,-71 17-15,0 0 0,70-17 16,-70 0-16,0 17 16,0-17-16,0 17 0,17-17 15,36-53-15,-53 53 16,0-1-16,18-17 0,-18 0 15,0 0 1,-1 1-16,1-19 0,71-70 16,-71 53-16,17 17 0,36-52 15,-71 70-15,54-53 16,-54 53-16,35-53 16,-34 71-16,34-53 15,-52 35 1,17 18-16,-17-1 0,17-34 15,-35 52 1</inkml:trace>
  <inkml:trace contextRef="#ctx0" brushRef="#br1">24042 14023 0,'0'18'47,"0"17"-32,0-18-15,0 1 0,0 35 16,0-18-16,0 36 15,0-36-15,0 18 16,0 0-16,0 53 16,0-53-16,0 0 0,17 52 15,1-52 1,17 36-16,-17-36 16,0-18-16,35 18 15,-18-18-15,0-17 0,36 17 16,-36-17-1,-17-1-15,17-17 0,0 0 16,-17 0-16,17-17 0,18-1 16,0-35-1,-18 35-15,-17-17 0,35-18 16,0 0 0,-18 36-16,-17-1 15,17 0-15,0 1 16,-17-1-16,17 0 0,-17 18 15,-1-17-15,36 17 16,-35-18-16,17 18 16,-17 0-16,-1 0 15,1 18 1,0-1-16,-1 1 16,1 17-1,0 1 1,-1-19-16,1 19 15,-18-19-15,0 18 0,18-17 16,-1 35-16,1-35 16,-18 17-16,17-17 0,1-1 15,35 18-15,-35-17 16,-1 0-16,19-18 0,-19 17 16,18-17-1,-17 18-15,0-18 0,-1 0 16,1-18-16,0 1 15,-1-1-15,19-17 16,-36 17-16,17-17 16,1 0-16,0 17 15,-18-17-15,17 17 0,18-35 16,-17 36-16,17-36 16,-17 17-1,17 19-15,1-36 16,-19 35-16,1-17 0,35-18 15,0 18 1,-36-1-16,1 36 0,0-17 16,-1-1-16,1 18 15,-1 0-15,1 0 16,0 0 0,-1 18-16,1-18 15,0 0-15,-1 17 16,1 1-16,-18 0 15,0-1-15,18 19 16,-18-19-16,0 18 16,0-17-1,17 17-15,-17-17 16,0 17-16,18 1 16,0-1-16,-18-17 0,35 34 15,-18-34 1,1 0-16,0 17 0,-1-17 15,1-1-15,0 1 0,35 0 16,-36-1-16,1-17 16,-1 0-16,1 0 0,0 0 15,17 0 1,0-17-16,-17-1 0,0 18 16,-18-18-16,35-17 15,-18 35-15,1-18 0,0 1 16,-18-1-16,35 0 15,-35 1-15,35-18 16,-17 17-16,17-17 16,-17-1-1,-18 19-15,18-1 0,-1-35 16,1 35-16,-1-17 16,1 18-16,17-19 15,-17 36 1,17-35-16,-17 17 15,17 1-15,0-19 16,-17 19-16,0 17 0,17-18 16,-17 18-1,-1 0 1,1 0 0,0 18-1,-18-1-15,17-17 0,1 36 16,-1-19-16,1 1 15,0 17-15,17 18 16,-17-35-16,-1 35 16,1-18-16,0 0 15,-1-17-15,1 17 0,0 1 16,-1-19-16,1 18 0,17 18 16,0-17-16,1-1 15,-19-17 1,19-1-16,-1 18 15,-18-17-15,36 0 16,-35-18-16,35 0 16,-35 0-16,34 0 15,-16 0-15,-1-18 16,0 18-16,-17 0 16,53-35-16,-19 17 15,-16 1-15,-19-1 16,1-17-16,35-18 15,-35 35-15,-1-17 0,1 0 16,-1-1-16,19-87 16,-1 70-16,18-106 15,-18 53-15,-17 0 16,17 1-16,0 16 0,-17 1 16,17 0-16,-17 35 0,35-53 15,-35 71 1,-1 17-16,36-35 15,-53 36-15,18-36 16</inkml:trace>
  <inkml:trace contextRef="#ctx0" brushRef="#br1">24500 15522 0,'0'18'31,"18"17"-15,0 53-1,-1-35-15,1 18 0,0 35 16,-1-53-16,1-1 15,0 19-15,-1-36 16,-17-17-16,0 0 16,18-18-16</inkml:trace>
  <inkml:trace contextRef="#ctx0" brushRef="#br1">24289 15804 0,'17'-35'31,"1"18"-31,0-19 16,17 19-16,18-54 16,-35 53-16,-1-17 0,36-18 15,-35 36-15,-1-1 16,1-17-16,0 17 15,-1 36 17,1 52-32,0-52 15,17 17-15,35 18 16,-34-18-16,-1-35 0,18 18 16,-18-18-16</inkml:trace>
  <inkml:trace contextRef="#ctx0" brushRef="#br1">25400 15610 0,'0'36'16,"0"52"-16,18-35 15,-1 53-15,1-53 16,0-1-16,-1-16 16,1-1-16,-1 0 15,1-17-15</inkml:trace>
  <inkml:trace contextRef="#ctx0" brushRef="#br1">25171 15840 0,'17'0'16,"1"-18"-16,35-35 16,-18 36-16,53-36 15,-52 35-15,17-35 16,-18 35-16,0 1 15,-17 17 1,-18 17-16,17 19 16,1-19-16,-18 1 15,35 17-15,18-17 16</inkml:trace>
  <inkml:trace contextRef="#ctx0" brushRef="#br1">26635 15575 0,'-18'35'16,"0"1"-16,1-1 0,17 53 15,0-35 1,0-18-16,0 71 16,0-71-16,17 36 15,1-53-15,0 17 16,-18-17-16</inkml:trace>
  <inkml:trace contextRef="#ctx0" brushRef="#br1">26388 15822 0,'17'-18'16,"1"-17"-1,17 0 1,1 17-16,-1 1 0,0-19 16,-17 19-1,-1 17-15,1-36 16,0 19-16,-1-1 16,-17 53 15,36 18-16,-19-35-15,36 35 16,-35-35-16,17-18 0,0 17 16</inkml:trace>
  <inkml:trace contextRef="#ctx0" brushRef="#br1">28011 15558 0,'0'52'15,"0"-34"-15,-18 17 16,18 1-16,0 34 15,18-17-15,-18 0 16,17-18-16,-17 18 0,18 0 0,-1 18 16,1-54-1,0 19-15,-1-19 16,1-17-16</inkml:trace>
  <inkml:trace contextRef="#ctx0" brushRef="#br1">27764 15928 0,'0'-18'16,"35"-17"-1,0 17-15,-17-17 0,52-35 16,-34 34-1,-1 1-15,18-36 0,-36 36 16,1 0-16,0 35 16,-18-18-16,0 36 15,17 0 1,-17-1-16,18 36 16,0-35-16,35 35 15,-36-36-15,1-17 16</inkml:trace>
  <inkml:trace contextRef="#ctx0" brushRef="#br1">9525 12541 0,'18'0'31,"17"0"-31,0-17 16,71-1-16,-35 18 16,52-35-1,1 17-15,-72 18 16,37-18-16,-54 18 16,0-17-16,-17 17 0,-1 0 15,-34 17 1,-18 1-1,-1-18-15</inkml:trace>
  <inkml:trace contextRef="#ctx0" brushRef="#br1">9807 12277 0,'0'-18'15,"-17"18"1,17 18-16,-18-18 16,0 0-16,-17 35 15,0-17-15,17-1 16,-17 19-16,0-19 0,-1 36 16,1-35-16,17-1 15,18 1-15,-17 0 0,34 17 16,1-17-1,0-18-15,52 35 0,-35-18 16,18 1-16,18 17 16,-36-35-16,18 36 15,-35-19 1</inkml:trace>
  <inkml:trace contextRef="#ctx0" brushRef="#br1">8943 16034 0,'0'17'63,"0"1"-48,0 0 1,0-1-16,0 1 0,0 0 15</inkml:trace>
  <inkml:trace contextRef="#ctx0" brushRef="#br1">8943 16193 0,'0'17'15,"0"1"-15,0-1 16,18-17 0,-18 18-1</inkml:trace>
  <inkml:trace contextRef="#ctx0" brushRef="#br1">8908 16334 0,'17'17'16,"-17"1"-1</inkml:trace>
  <inkml:trace contextRef="#ctx0" brushRef="#br1">8890 16475 0,'18'0'16,"-18"-18"-16</inkml:trace>
  <inkml:trace contextRef="#ctx0" brushRef="#br1">8925 16598 0,'0'18'32,"18"-18"-32</inkml:trace>
  <inkml:trace contextRef="#ctx0" brushRef="#br1">8925 16739 0,'0'18'31</inkml:trace>
  <inkml:trace contextRef="#ctx0" brushRef="#br1">8925 16863 0</inkml:trace>
  <inkml:trace contextRef="#ctx0" brushRef="#br1">8925 16863 0,'18'70'16,"-18"-52"-1</inkml:trace>
  <inkml:trace contextRef="#ctx0" brushRef="#br1">8714 17110 0,'0'17'32,"-18"-17"61,18-17-61,-18 17-17,1 0-15,-1 0 16,18 17 0,-18 1-16,18 17 15,0-17-15,0 0 0,0-1 16,0 1-16,36-1 15,-19 1-15,1-18 0,0 18 16,-1-18-16,36-18 16,-35 18-16,-1-18 15,1-17-15,0 18 0,-1-19 16,-17 1-16,0 0 16,0 17-1,-17 0-15,-19 1 0,19 17 16,-36 0-1,35 17-15,-17 19 16,17-19-16,18 1 0,0 0 16,0-1-16,18 1 15,0 0-15,-1-18 16,1 17-16,35-34 16,-36 17-16,1-18 0,0 0 15,-1 1-15,-17-1 16,0 0-16,-17 1 0,-1-1 15,0 0-15,-34 18 16,34 0-16,0 0 16,1 0-16,17 18 0,-18 17 15,36-17 1,35 0 0</inkml:trace>
  <inkml:trace contextRef="#ctx0" brushRef="#br1">10319 17463 0,'-36'-36'0,"19"36"16,-1 0-16,1-17 0,-19 17 16,19 0-16,-19 0 0,1 53 15,0-1-15,17 54 16,18-35-1,0-18-15,53 53 16,0-36-16,-18-35 16,1-17-16,-1 0 0,0-18 15,0 0-15,-17 0 0,17-18 16,-35 0 0,18 18-16,-36-17 15,18-1-15,-17 0 0,-1 1 0,0-1 16,1 1-16,17 34 31,17-17-15,-17 18-16,53-18 15,-35 0-15,0 0 0,-1 0 16,1 0-16,0 0 16,-18 17 15,0 1-16,0 35-15,0-35 16,17 17-16,1-17 16,17 17-16,-17-17 15,-18-1-15,17-17 16</inkml:trace>
  <inkml:trace contextRef="#ctx0" brushRef="#br1">10583 17321 0,'0'71'16,"18"70"-1,17-17 1,-17-36-1,17 0 1,-17-53-16,17 18 0,-17-18 16,-1-35-16</inkml:trace>
  <inkml:trace contextRef="#ctx0" brushRef="#br1">10866 17851 0,'0'17'16,"0"1"-16,0-1 16,0 1-1,17 0-15,1-18 16,-1 17-16,1-17 15,0 0-15,17 0 16,-17 0-16,-1 0 16,1-17-1,-36 17 17,18-18-17,18 0 95,-18 1-79,0-1-31,0 1 15,0-1-15,-18 0 16,1 1-16,-1 17 16,0 0-1,1 0-15,-1 0 16,0 0-16,18 17 31,18-17-15</inkml:trace>
  <inkml:trace contextRef="#ctx0" brushRef="#br1">11024 17321 0,'0'18'15,"0"0"1,36 52 0,17 18-16,-1 18 15,-34-53-15,0-18 0,-1 1 16,1-1-1,-18-53 1,0 1 0,0-1-16,35 0 15,-17 1-15,17 17 16,-17 17-16,-18 1 16,17 0-16,1-1 0,-18 19 15,0-1-15,0-17 0,-35 34 16,17-34-16,-17 0 15,0-1 1,17-17-16,0-17 0</inkml:trace>
  <inkml:trace contextRef="#ctx0" brushRef="#br1">11518 17727 0,'0'18'0,"-17"17"16,-1 0-16,0 18 16,18-18-16,0 1 15,18-36-15,-18 17 0,18-17 16,17 0-16,0-35 16,-17 17-16,-1 1 15,-17-1-15,0 1 16,0-1-16,0 0 15,-17 18 1,17 18 0,17 0-1,1-18-15,0 0 16,-1 0 0,-17-18-16,18 0 0,0-35 15,-1 36-15,-17-71 16,0 35-16,-35-53 15,17 53-15,-17-18 16,17 54-16,1-1 16,-1 18-16,18 18 15,0-1-15,0 54 16,18-18-16,-1 0 0,1 17 16,0-17-16,70 35 15,-53-52-15,18-19 16,35 1-16,-52-18 15</inkml:trace>
  <inkml:trace contextRef="#ctx0" brushRef="#br1">12894 17692 0,'-53'35'16,"18"0"-1,17 1-15,18-19 16,35 1-16,36 0 15,-36-18 1,18-18 0,-35 0-16,0 1 0,17-19 15,-35-17 1,0 18-16,-18 18 0,1-1 16,-36 0-16,35 1 15,-17-1 1,17 36-16,0-18 0,18 17 15</inkml:trace>
  <inkml:trace contextRef="#ctx0" brushRef="#br1">13247 17886 0,'35'123'0,"-17"-52"16,-1 17-16,1-53 15,-18 1-15,0-54 16,-35-35 0,17 18-1,0 0-15,1-18 0,-18-53 16,17 53-16,18-18 16,0 18-16,0 18 15,18 0-15,-1 0 0,1 17 0,35 18 16,-18 0-1,-17 18-15,-18-1 16,17 18-16,-17 1 16,-17-1-16,-1-17 0,0-1 15,1 1-15,-1-18 0,-17 18 16,17-18 0</inkml:trace>
  <inkml:trace contextRef="#ctx0" brushRef="#br1">13388 17639 0,'53'18'16,"-18"-18"-16,18 0 16,-18-18-16,1 18 0,17-18 15,-18-17 1,-35 0-16</inkml:trace>
  <inkml:trace contextRef="#ctx0" brushRef="#br1">13511 17321 0,'18'71'15,"17"17"1,1 18-1,-19-53-15,1 35 16,17-17-16,-35-54 16,18 1-16,-1 0 15</inkml:trace>
  <inkml:trace contextRef="#ctx0" brushRef="#br1">13758 17657 0,'0'35'16,"0"0"-16,18-17 0,0-18 15,-1 0 1</inkml:trace>
  <inkml:trace contextRef="#ctx0" brushRef="#br1">13935 17815 0,'17'18'16,"1"-18"-1,-18-35 1,0-1 0,0 19-16,0-19 15,-18 19-15,18-18 0,0 52 47,18 18-31,-18-17-16,18 0 15,-1-1 1,-17-34 0,18-1-16,-18-17 15,18 17-15,-18-17 16,17 35-16,1 0 15,-1 0-15,1 18 16,0 17 0,-1-18-16,1 1 0,-18 0 15,18-1-15,-1 1 16</inkml:trace>
  <inkml:trace contextRef="#ctx0" brushRef="#br1">14305 17604 0,'0'53'16,"0"-36"-16,35 18 15,-17-17-15,0 0 16,35-18 0,-36 17-16,1-17 0,0-17 0,-1-1 15,-17 0 1,0 1-16,0-1 0,-17 1 16,-1 17-16,18-18 15,-18 18-15,1 0 16,17 18-16,0-1 15,17 1 1,1-1-16,0 1 16,-1 0-16,18-18 15,-35 17-15,18-17 0,0 0 32,-1 0-17,-17 18 16,0 0-15,18-18 0,-18 17-16,18-17 15,-18-17-15,17 17 16,-17-18-16,0 0 0,18 1 16,-18-1-16,18 18 31,-1 18-16,1 17 1,-18-17-16,17 17 16,1-17-16,0-1 0,-1-17 15,1 0 1,0-17-16,-1-19 16,1 19-1,-18-1-15,18 18 16,-1 0-16,1 18 15,0-1 1,-1 1 0,-17 0-16</inkml:trace>
  <inkml:trace contextRef="#ctx0" brushRef="#br1">13899 17321 0,'-17'-17'16,"34"17"-1,1 0-15,0 0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147480000" units="dev"/>
        </inkml:traceFormat>
        <inkml:channelProperties>
          <inkml:channelProperty channel="X" name="resolution" value="0.0152604167223036" units="cm"/>
          <inkml:channelProperty channel="Y" name="resolution" value="0.015277779050926" units="cm"/>
          <inkml:channelProperty channel="T" name="resolution" value="28.34646" units="1/dev"/>
        </inkml:channelProperties>
      </inkml:inkSource>
      <inkml:timestamp xml:id="ts0" timeString="2017-07-08T23:24:0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6103 5697 0,'0'-17'157,"-18"17"-142,1-18-15,-1 18 16,1-18-16,-72 18 16,54 0-16,0 0 15,-1 0-15,-52 18 16,53-18-16,0 18 15,-1-18-15,-52 17 16,35 1-16,-35 0 16,53-18-16,0 17 0,-18-17 15,-36 0-15,54 18 16,-18-18-16,18 18 0,-53-18 16,53 0-1,-18 17-15,35-17 16,-17 0-16,17 0 15,-17 0-15,17 18 16,1-18-16,17 17 16,-18 1-1,18 0-15,-18-1 16,18 1 0,0 0-16,0-1 15,0 1-15,18-18 0,-18 35 16,0-17-1,0 17-15,-18 0 16,18 1-16,0-1 0,-17 36 16,-1-36-16,0 18 15,18-18-15,-17 36 16,17-36-16,-18 53 16,18-35-1,-18 35-15,18-53 16,0 71-16,-17-70 15,17 52 1,0-35-16,0-18 0,0 53 16,0-53-16,0 18 15,0 36-15,-18-37 16,18 1-16,-18 0 16,18-17-16,-17 16 0,17 1 0,-18 71 15,18-71 1,-17 0-16,17 53 15,-18-36-15,18-17 0,-18 70 16,1-70-16,17 18 16,-18 52-1,0-52-15,18-18 0,-17 70 16,17-52-16,-18-1 16,18-17-16,0 18 0,-18 70 15,18-70-15,0-1 16,-17 54-16,17-54 15,0 71 1,0-53-16,0-17 0,-18 70 16,18 0-1,0-70-15,18 70 16,-1-71-16,-17 1 0,0-18 16,18 88-16,-18-88 15,0 88 1,0-88-16,0 18 0,0 52 15,18-70-15,-18 18 16,0-1-16,0 54 16,0-72-16,0 19 0,0-18 15,0 17-15,0-17 16,17 89-16,-17-90 16,0 72-16,0-54 15,0 54-15,0-71 16,0 70-1,0-70-15,0 71 16,0-54-16,0 36 16,0-35-16,0 34 15,0-52-15,0 18 16,-17-18-16,17 17 16,-18-52-16,18 17 0,0 18 15,0-35-15,0 17 16,0-17-1,0-1-15,0 1 16,35 0 0,-17-18-16,53 17 31,-54 1-31,18-18 16,1 0-16,-19 0 0,19 0 0,-1 18 15,18-18-15,-18 0 0,71 0 16,-53 0-1,0 0-15,0 0 0,17 0 0,71-18 16,-70 18 0,52 0-16,-52 0 15,0 0-15,70 0 16,-88 0-16,17 18 0,54-1 16,-71-17-1,-18 0-15,71 18 16,-71-18-16,0 18 0,36-1 15,-36-17-15,18 18 16,-35-18-16,17 0 16,-18 0-16,1 0 31,-18-18-31,-18 1 16,18-19-16,-17 36 15,-1-35-15,1 0 16,-1-1-16,18 1 15,-18-35-15,1 34 16,-1-52 0,18 35-16,-18-53 15,18 36-15,0-1 0,-17-52 16,17-36 0,-18 89-16,18-19 15,0 1-15,-18 0 0,18-106 16,0 88-16,-17-88 15,-1 88-15,18-105 16,0 105-16,0 0 16,0-106-1,0 106-15,0-17 0,18-89 16,-18 89-16,0-1 16,17 18-16,-17-17 0,18-124 15,0 124 1,-18-1-16,0-105 0,0 105 15,0-105 1,0 106-16,0-107 16,0 107-16,0-107 15,0 125-15,0-107 16,0 106-16,0 0 0,0-88 16,0 88-16,17-88 15,-17 106 1,0 0-16,18-88 15,-18 87-15,0-69 16,18 87-16,-18 1 16,0-72-16,17 90 0,-17-1 15,0-53 1,0 53-16,0 18 0,-17-18 16,-1 17-1,18 19-15,-18-19 0,1 36 16,-1-17-1,0-1-15,1 18 47,-1 0-31,18 18 0,-35-18-16,-18 17 15,18-17-15,-36 18 16,54-18-16,-36 18 15</inkml:trace>
  <inkml:trace contextRef="#ctx0" brushRef="#br0">5433 14111 0,'0'18'16,"17"52"-1,-17-34-15,0 105 16,0-53-16,0 18 0,0 123 15,0-141 1,18 53-16,0-88 16,-1 35-16,-17-52 15,18-19-15,-18 1 0,18 0 16,-1-18-16</inkml:trace>
  <inkml:trace contextRef="#ctx0" brushRef="#br0">5062 14640 0,'18'-35'16,"0"0"-16,35-36 16,-18 18-16,71-88 15,-71 88-15,36-88 16,-36 88 0,-18 0-16,1 0 15,0 36-15,-1 52 16,1 53-1,17-35-15,-17 18 16,17-18-16,0 0 0,1-18 16,34 35-16,-34-34 15</inkml:trace>
  <inkml:trace contextRef="#ctx0" brushRef="#br0">4216 15487 0,'0'18'31,"17"17"-16,1 18-15,-18 0 0,18 88 16,-18-53-16,0 71 16,0-89-1,0-17-15,0 18 0,17-36 16,1 0 0,-18-17-16,18-18 15</inkml:trace>
  <inkml:trace contextRef="#ctx0" brushRef="#br0">4498 16051 0,'0'71'16,"-18"-36"-1,18 1-15,0-19 0,18-17 16,-18-17-1,18-36 1,-1 17-16,-17-17 16,18 18-16,-1-35 15,1 52-15,0-17 0,17 17 16,-17 18-16,17 18 16,-17 17-1,-1-17-15,-17 17 16,0-18-16,18 19 0,-18-1 0,18 18 15,-1-35 1,1-1-16,-1 1 0</inkml:trace>
  <inkml:trace contextRef="#ctx0" brushRef="#br0">4939 16157 0,'18'88'16,"17"36"0,-18-1-1,1-70-15,-18 18 16,0-54-16,0 1 16,-18-71-1,1 0-15,-1-70 16,1-18-1,17 70-15,0 18 0,17-70 16,18 52 0,1 54-16,-19-1 0,1 18 15,0 35 1,-1-17-16,-17-1 0,-17 54 16,-19 0-1,36-54-15,-17 19 16,34-36-1,1-36-15</inkml:trace>
  <inkml:trace contextRef="#ctx0" brushRef="#br0">5256 16016 0,'0'88'15,"0"-17"1,18-18-1,-18-36-15,18-17 0,35 0 16,-18-35 0,35-53-1,-70 53-15,18-36 16,-18 36-16,18 17 0,-18 36 31,0 35-15,0-18-16,17 0 0,-17-17 15,36 17-15,-19-17 16,36 0 0,-35-18-16,17 0 0,-17 0 15,-1-18 1</inkml:trace>
  <inkml:trace contextRef="#ctx0" brushRef="#br0">5697 15910 0,'36'18'0,"-1"-18"16,0 0-16,36-18 15,-18 1-15,35-19 16,-35 19-16,-36-1 0,36-17 16,-35 17-16</inkml:trace>
  <inkml:trace contextRef="#ctx0" brushRef="#br0">5980 15681 0,'0'53'16,"-18"53"-16,18-36 15,0 54-15,18-71 16,-18-18-16,17 18 15,-17-18-15</inkml:trace>
  <inkml:trace contextRef="#ctx0" brushRef="#br0">4339 16792 0,'18'36'15,"-18"16"1,17-16-16,1 17 0,-18 0 16,18 17-16,-18-17 0,17 18 0,1 17 15,-18-53 1,35 18-16,-17-35 16,0-18-16,-1 0 0</inkml:trace>
  <inkml:trace contextRef="#ctx0" brushRef="#br0">4780 17074 0,'-17'0'16,"-1"18"-1,18 53 1,0-1-16,18-35 15,-1 36-15,1-53 16,35-18-16,-36 0 16,19-18-1,-19 0-15,1-35 16,-18 18-16,-18-18 16,1 18-16,-19 0 15,19 17-15,-1 36 16,18 17-1,18-17-15,-1 17 16,1-17-16,35 34 16,-18-34-16,0-18 0,1 18 15,34-18 1,-34 0-16,-19-18 16,-17 0-1</inkml:trace>
  <inkml:trace contextRef="#ctx0" brushRef="#br0">5115 17163 0,'0'17'16,"18"1"0,-18 0-1,18-1-15,-1-17 0,1 18 16,35-1-16,-18-17 16,-17-17-16,-1-1 0,1 1 15,17-19 1,-17 19-16,-18-1 0,0 0 15,0 1-15,-18-19 16,18 54 0,36 53-1,-19-36-15,36 71 16,-18-71-16,1 18 16,17 35-16,-36-35 15,-17 18-15,0-36 16,0 0-16,-17-17 0,-19-1 15,-17 19-15,18-36 16,-53 0 0,53 0-16,-18-53 15,17 35-15,36-17 16,-17 0-16,17-1 0,0-34 16</inkml:trace>
  <inkml:trace contextRef="#ctx0" brushRef="#br0">5574 17163 0,'18'0'15,"17"0"1,0-18-1,-17 0-15,-1 1 0,-17-1 16,0 0-16,0 1 16,-35 17-16,17 0 15,-34 17-15,34 1 16,0 0-16,18 35 16,0-18-16,18 35 15,0-34-15,17-19 16,0 19-16,0-19 0,1-17 15,34 0-15,1-53 16,-36 36-16,-17-19 16,-1 1-16,-17-35 15,0 52-15,0 0 16,-17-17-16,17 17 0,0 1 16,17-1-16,1 1 15,35-19-15,-18 36 16,53-17-16,-52-1 15,-1 18-15,-17 0 0</inkml:trace>
  <inkml:trace contextRef="#ctx0" brushRef="#br0">11765 4180 0,'0'-17'31,"0"-1"16,-17 18-32,-1-17 1,0 17 0,1 0-1,-1 0-15,0 0 16,-17 0-1,17 0-15,-35 0 16,18 0-16,-18 17 16,18-17-16,-53 18 15,35-18-15,-53 17 16,53-17-16,0 0 0,-70 0 16,52 0-16,1 0 15,-1 0-15,1 18 16,17-18-16,-18 0 0,-70 0 15,70 0-15,-70 18 16,71-18-16,-54 0 16,54 0-16,-36 17 15,53-17-15,-53 0 16,53 0-16,-35-17 16,35 17-1,-17 0-15,34 0 16,-34 0-1,52 0-15,0 0 0,-17 0 16,18 0-16,-1 0 16,18 17 31,0 1-32,0 0 1,0-1-16,-18 36 15,18-35-15,0 17 0,0-17 16,0 17-16,-17 18 16,17-18-16,0 0 15,0 1-15,-18-1 0,18 36 16,0-18-16,-18-18 16,18 53-16,0-35 15,-17 35-15,17-53 16,-18 71-16,0-71 15,1 71 1,-1-53-16,0 53 16,18-53-16,-17 53 15,17-53-15,-18 70 16,1-70-16,17 53 16,-18-53-16,18 53 15,0-53-15,-18 70 16,18-70-16,0 53 15,0-36-15,-17 36 16,17-35-16,0 35 16,0-53-16,0 70 15,-18-70-15,18 0 16,0 35 0,-18-35-16,18 0 0,0 53 15,0-53 1,0 17-16,0 36 0,-17-35 15,17 52-15,0-70 16,-18 0-16,18 53 16,-18-36-16,18-17 15,0 53-15,0-35 16,0-19-16,0 1 0,0 18 16,0 52-1,0-70-15,0 18 0,0-18 16,0 70-16,18-17 15,-18-35-15,0-18 16,0 0-16,0 70 16,0-70-16,0 0 0,18 17 15,-18 36 1,0 18-16,17-71 16,-17 0-16,0 17 0,18 54 15,-18-72-15,18 72 16,-18-71-1,17 0-15,-17 70 16,18-70-16,-18 18 0,18-18 16,-18 0-16,0-1 0,17 72 15,1-71 1,-18 0-16,17 17 0,1 36 16,-18-53-16,18 18 15,-18-18-15,17 52 16,-17-52-16,18 0 0,-18 18 15,18-18-15,-1 53 16,1-54-16,-18 1 0,18 0 16,-1 18-16,-17-18 0,18 53 15,0-36 1,-18 36-16,17-53 16,1 70-16,-18-70 15,35 71-15,-35-71 16,18 52-1,-1-52-15,-17 53 16,18-35-16,-18 35 16,0-36-16,0-17 0,0 0 15,0 53-15,0-53 16,0 0-16,0 0 0,0-18 16,0 71-1,0-53-15,-18-18 0,18 18 16,0 0-16,-17 35 15,17-53-15,0 18 0,0-18 16,-18 1-16,18 34 16,0-34-16,0-19 15,0 18-15,0 1 0,0 17 16,0-36-16,0 54 16,0-54-16,0 1 15,18 35-15,-18-18 16,0-17-16,17-18 15,1 35 1,0-17-16,-1-18 16,1 17-1,0-17-15,-1 0 0,18 18 16,-17-18 0,35 18-1,-35-18-15,17 0 16,0 0-16,-17 0 0,17 0 15,0 0-15,18 17 16,-17-17-16,-1 0 0,0 18 16,0-18-16,54 0 15,-54 18-15,0-18 16,53 0-16,-35 0 16,35 0-16,-52-18 15,52 18-15,-35 0 16,35-18-16,-35 18 15,35-17 1,-53 17-16,18 0 0,36 0 16,-54 0-16,18 0 15,35 0-15,-35 0 16,-18-18-16,18 18 16,0 0-16,35 0 15,-35 0-15,0 0 0,0 0 16,-18-18-16,71 18 15,-53-17-15,0 17 0,0 0 16,-18 0-16,71 0 16,-71 0-16,18 0 15,-18 0-15,18 0 0,-17 0 16,52-18-16,-71 18 16,36 0-16,-35 0 15,17 0-15,-52-17 47,-1-1-47,0 0 16,18 1-16,-17-19 15,-1 19-15,18-36 16,-18 18-16,18-36 16,0 36-16,0-1 15,0-16-15,0-37 16,0 54-16,0-18 0,0 18 15,0-18-15,0-53 16,0 53-16,0 0 0,0-17 16,0 17-16,18-71 15,-18 71-15,18-88 16,-18 88-16,0-17 16,0-71-16,17 88 15,-17-18-15,18-70 16,-18 0-1,0 70-15,18-70 16,-18 71-16,17-71 16,-17 52-16,18-52 15,-18 71-15,18-89 16,-18 71-16,0 0 0,17-71 16,1 0-1,-18 71-15,0 0 16,17-71-1,-17-17-15,0 87 0,0 1 16,0 18-16,0-107 16,0 107-16,0-18 15,0-1-15,0 1 0,0-88 16,0 88-16,0-89 16,0 89-1,0 0-15,0-106 16,0 106-16,0-1 0,0-105 15,18 89-15,-18 16 16,0-105 0,0 106-16,0-18 0,0-88 15,0 106-15,0-18 0,-18 18 16,1-106 0,17 106-16,-18 0 0,18-1 15,0 1-15,-17-71 16,17 71-16,0 0 0,0 18 15,0-89 1,0 0-16,0 88 16,0-17-16,17 18 0,-17-71 15,0 70-15,-17 1 16,17-1-16,0 0 0,-18 1 16,18 17-16,0-18 0,-18-52 15,1 70 1,17 0-16,0-17 0,-18 17 15,18 0-15,0 0 0,0-53 16,0 71-16,0-36 16,-18-35-16,18 53 15,0-52 1,0 52-16,0 17 0,0-17 16,0 18-16,18-35 15,-18 34-15,0 19 0,0-1 16,0 0-16,-18 1 15,18-1-15,0 0 16,0 1 0,-17 17-16,-1 0 47,18-18-32,-18 18-15,1-17 16,-1-1-1,-17 0-15,17 18 16,1 0-16,-54-17 16,36 17-16,-18 0 0,-18 0 15,36 0 1,17-18-16,-17 18 16,35-18-16</inkml:trace>
  <inkml:trace contextRef="#ctx0" brushRef="#br0">10566 15134 0,'0'71'15,"-18"-36"1,18 18-16,0 70 16,0-52-16,0 0 0,0-1 15,0 36-15,18-71 16,-18 0-16,17 1 0,-17-19 16,18-17-16,0 0 15,-18-53 1</inkml:trace>
  <inkml:trace contextRef="#ctx0" brushRef="#br0">10231 15434 0,'17'-18'16,"18"-35"-1,-17 18-15,17 0 0,54-53 16,-54 52-16,18-34 16,-18 52-16,0-17 15,-17 35 1,-18 18 0,18 17-1,-1 0-15,-17 18 0,36 18 16,-36-18-16,35-18 15,0 18-15,-17-36 16,-1 1-16</inkml:trace>
  <inkml:trace contextRef="#ctx0" brushRef="#br0">9296 15998 0,'17'36'15,"1"-19"-15,-18 19 16,18 17-16,-1 52 15,-17-52-15,18 71 16,-18-71-16,0 0 16,0-36-16,18-34 31,-1-54-15,1 36-16,-1 0 0,1-1 15,0 19-15,35-36 16,-36 35-16,1 0 15,0 18-15,-1 18 0,18 35 16,-17 0 0,0-18-16,-1 53 0,-17-52 15,18 17 1,-18-36-16,18 36 16,-18-35-16,17-18 15</inkml:trace>
  <inkml:trace contextRef="#ctx0" brushRef="#br0">9613 16034 0,'0'-18'0,"18"18"15,-18-18-15,0 1 16,17 17 0,-17-18-1,0 36 16,-17 17-15,17-17 0,0 52-16,0-34 15,0 34-15,0-35 16,17 1-16,1 17 16,-18-36-16,18 1 0,-18 17 15</inkml:trace>
  <inkml:trace contextRef="#ctx0" brushRef="#br0">9895 16369 0,'0'70'16,"0"-52"-16,18 35 15,0-18-15,-18-17 16,17-18-16,-17 18 0,18-18 16</inkml:trace>
  <inkml:trace contextRef="#ctx0" brushRef="#br0">9895 16122 0,'18'18'16</inkml:trace>
  <inkml:trace contextRef="#ctx0" brushRef="#br0">10195 16351 0,'-17'106'15,"-1"0"-15,18-71 16,18 18-1,-1-35-15,1-1 0,0-17 0,34-35 16,-16 17-16,-19-17 16,19-53-16,-19 35 15,-17-53 1,-17 53-16,17 0 16,-18 1-16,-35-19 0,35 36 15,1 17-15,-18 0 16,17 18-16,18 18 0,0 17 15,0 18 1,0-17-16,35 52 16,-17-35-16,52 35 15,-52-53-15,53 18 16,-36-35-16</inkml:trace>
  <inkml:trace contextRef="#ctx0" brushRef="#br0">10530 16422 0,'-17'17'0,"-18"36"15,17-17 1,18 34-16,18-52 16,34 17-16,-16-35 15,17-18-15,-18-17 16,0 18-16,0-54 15,-17-17 1,-18 35-16,0 18 0,-18-18 16,-17-53-16,18 53 15,-1 0-15,-17 18 0,17-1 16,0 1-16,1 35 16,17 18-1,0 17-15,0 0 0,35 71 16,-17-53-16,17 53 15,-17-53-15,34 53 16,-34-71-16,17 18 16,-35-18-1,18 0-15</inkml:trace>
  <inkml:trace contextRef="#ctx0" brushRef="#br0">10795 16492 0,'35'18'16,"-17"-18"-16,0 0 15,34 0-15,-16-18 16,17-17-16,-36 17 16,1 1-16,0-18 15,-18 17-15,-18 0 16,0 1-16,1 17 15,-1 0-15,-35 53 16,53-36-16,-18 18 0,18 36 16,18-36-1,17 18-15,1-35 16,-1-1-16,36 1 16,-36-18-16,0-18 15,-17 18-15,17-35 16,-35 18-16,0-1 0,0 0 15,0 1 1,0-1-16,18 36 16,17-1-1,-35 1-15,18 0 0,34 17 16,-34-35 0,0 17-16,35 1 15,-36-18-15,1 18 0,0-1 16</inkml:trace>
  <inkml:trace contextRef="#ctx0" brushRef="#br0">9878 16951 0,'-18'-18'15,"36"36"17,17 70-17,-17-35-15,-1 18 0,1 17 16,-18-18-16,18 1 0,-18 17 0,17 36 15,1-71 1,0-18-16,-18-18 0,35 19 16,0-54-1</inkml:trace>
  <inkml:trace contextRef="#ctx0" brushRef="#br0">10372 17357 0,'-36'35'16,"1"71"-1,35 0 1,35-18 0,18-35-1,-17-36-15,34-34 16,-17-19-16,-35 1 15,-1 0-15,-17-71 16,0 36 0,-17 34-16,-1 1 0,-17 0 15,17 17 1,1 18-16,17 18 0,0 17 16,17 53-1,-17-53-15,53 54 16,-18-54-16,-17-17 0,53 17 15,-36-35-15,18-18 16,-36 1-16,19-19 16,-36 1-1,-18-18-15,18 18 16,-18 0-16,1 35 16,-1 0-1,18 17-15,0 1 16,18 35-1,-18-36-15,35 36 16,-17-53-16,17 0 0,0-17 16,-17-1-1,-1-17-15,-17-1 0,0 19 16,18-18-16,-18-1 16,-18 19-16,18 34 15,18 71 1,0-35-16,17 18 15,-17-1-15,-1-17 0,19 71 16,-19-54-16,1-17 16,-18 36-1,0-54-15,0-18 0,-35 19 16,17-36 0,-17 0-16,-18-18 0,35-17 15,-17-18 1,17 0-16,18-35 15,0 52-15</inkml:trace>
  <inkml:trace contextRef="#ctx0" brushRef="#br0">11077 17621 0,'18'0'15,"0"0"1,-1-17-16,36-36 16,-35 17-16,-1 19 0,1-1 15,-18 1-15,0-1 16,18 0-16,-36-17 0,0 17 16,1 1-1,-1 34 1,0-17-16,18 36 0,0-19 15,0 36-15,18-18 16,0 18-16,-1-17 16,19-1-16,-19 0 0,54-17 15,-54-18-15,36-35 16,-35 17-16,0-35 16,-18 18-16,17-36 15,-17 36-15,18-53 16,0 70-16,-1-17 15,1 35-15,-1-18 16,1 18 0,17 35-16,-17-35 15,-18 18-15</inkml:trace>
  <inkml:trace contextRef="#ctx0" brushRef="#br0">16263 7832 0,'18'0'15,"-36"0"64,0 0-64,-17 0 1,18 0-16,-36 0 0,17 0 15,-17 17-15,-17-17 0,-1 0 16,-87 18-16,69-18 16,-105 18-16,106-18 15,0 0-15,0 0 16,-89 0-16,36 17 16,71 1-16,-1 0 15,1-18-15,-36 35 16,53-35-16,18 0 0,-1 17 15,-34-17 1,52 0-16,-17 0 0,17 0 16,1 0-16,-1 0 15,18 18 17,18 0-17,-18-1 1,17 1-16,-17 0 15,18-18-15,-18 53 16,0-36-16,17 18 0,-17 36 16,0-18-16,0 35 15,0 18 1,0-53-16,0 17 16,0 1-16,0 70 15,0-70-15,-17-1 0,17 1 16,0 17-16,0 71 15,0-89-15,0 18 16,0-17-16,0 17 0,0 71 16,0-71-16,0-17 15,0 17-15,-18-18 0,18 89 16,-17-88 0,17-1-16,0 71 15,0-88-15,-18 71 16,18-89-16,0 36 15,0-54-15,0 19 16,0-19-16,0 1 16,0-1-16,18-17 15,-1 0 17,1 18-32,-1-18 15,1 0-15,17 0 16,-17 0-16,17 0 15,-17 0-15,52 0 16,-17 0-16,-17 0 16,17 0-16,17 0 0,54-18 15,-36 18 1,0 0-16,88 18 0,-87 0 16,105-1-1,-106 1-15,88 0 16,-88-18-16,1 0 15,-1 0-15,-18 0 0,1 0 16,-1 0-16,-17 0 0,18-18 0,17 0 16,-53 18-1,1 0-15,-1 0 16,-17 0-16,-1-17 16,-17-1-1,-17 0-15,-1 1 16,18-1-16,-18-17 15,1 0-15,17 17 0,17-17 16,-17 17-16,36-70 16,-19 53-16,1-18 15,17-71-15,-17 71 16,17-88-16,-17 53 16,-18 0-16,17 0 15,-17-18-15,18-124 16,-18 125-16,-18-125 15,18 125-15,0-107 16,0 106-16,-17-88 16,17 106-16,0-106 15,0 106-15,0-71 16,0 71-16,0-36 16,-18 71-16,0-17 15,1 34-15,-36 1 16,18 17-1,-36 1-15,18-1 16,-35 18-16,17 18 16,-34-1-16,52 1 15,-18 35-15,36-35 16</inkml:trace>
  <inkml:trace contextRef="#ctx0" brushRef="#br0">15293 14517 0,'0'-18'0,"18"1"16,-1-1-16,-17 0 0,0 36 31,18 35-31,-18-18 16,0 36-16,0 87 16,-18-69-16,18 16 15,-17 1-15,17 71 0,0-107 16,0 54-1,17-89-15,-17 0 0,18 1 16,-18-54 0,-18-17-1</inkml:trace>
  <inkml:trace contextRef="#ctx0" brushRef="#br0">14852 14923 0,'-18'-18'0,"36"0"16,0 1 0,-1-19-16,54-34 15,-36 34-15,53-52 16,-17-18-16,-36 54 15,0 16-15,-17 1 0,35-18 16,-35 35 0,-1 18-16,1 18 15,-18 0-15,35 17 16,-17-17-16,17 35 16,0-18-16,-17 0 15,35 0-15,-35-17 16,17 0-1</inkml:trace>
  <inkml:trace contextRef="#ctx0" brushRef="#br0">14552 15910 0,'-35'-17'15,"17"17"-15,-35 35 16,36 0-16,-1 0 0,0 54 16,18-36-16,0 0 15,0-1-15,36 54 16,34-35-16,-17-54 16,35-17-16,-52 0 15,52-52-15,-53 16 16,18-34-1,-53 34-15,0-52 16,-18 35-16,-35-17 16,18 34-16,0 1 0,17 18 15,-35-1-15,18 18 16,17 18-16,18-1 16,0 1-16,0-1 15</inkml:trace>
  <inkml:trace contextRef="#ctx0" brushRef="#br0">15011 16228 0,'17'35'16,"-17"0"0,36 18-1,-36-17-15,35-19 16,0 1-16,18-36 15,-35 1-15,35-36 16,-36 17-16,1-34 16,-18 52-16,0-35 15,0 36-15,0 34 32,0 19-17,18-19-15,-18 18 0,17 1 16,1-1-16,-18-17 15,35 17 1</inkml:trace>
  <inkml:trace contextRef="#ctx0" brushRef="#br0">15416 16193 0,'18'0'0,"0"-18"15,-1 18-15,54-18 16,-18 1-16,17-19 16,-34 19-16,-1-19 15,-17 19-15</inkml:trace>
  <inkml:trace contextRef="#ctx0" brushRef="#br0">15522 15910 0,'-17'18'0,"17"17"16,0-17-16,0 17 16,17 53-16,-17-35 15,36 35-15,-19-35 16,1-17-16,17 17 16</inkml:trace>
  <inkml:trace contextRef="#ctx0" brushRef="#br0">15734 16598 0,'18'141'16,"-1"-35"0,1-35-16,-18-54 15,-18-70 1,18 1-16,-35-54 15,17 35-15,1-70 16,17 70-16,0-70 16,17 88-1,19-17-15,-1 52 16,18 18-16,-36 0 16,19 36-1,-36-1-15,0 35 0,-18-17 16,0-35-16,1 17 15,-1-17-15,0-18 16,18-18 0,36-17-1</inkml:trace>
  <inkml:trace contextRef="#ctx0" brushRef="#br0">16034 16228 0,'0'70'15,"0"-17"1,0-35-16,17 17 16,1-35-16,0 0 0,17 0 15,0-17-15,-17-1 16,0-17-16,-1 17 16,-17 0-16,0-17 15,0 17 1,0 36-1,0 0 1,0-1 0,35 1-16,-17-18 15,17 0 1,-17 0-16,0-35 16</inkml:trace>
  <inkml:trace contextRef="#ctx0" brushRef="#br0">16351 16228 0,'0'-18'16,"0"36"-16,0-53 0,18 35 31,17-18-15,-17 18-16,35-18 15,-36 18-15,54-17 16,-53-1 0,-1 18-16,1-18 0</inkml:trace>
  <inkml:trace contextRef="#ctx0" brushRef="#br0">16492 16051 0,'-17'53'15,"17"36"1,0-54-16,0 0 16,35 53-16,0-35 15,-17-35-15,0-18 16</inkml:trace>
  <inkml:trace contextRef="#ctx0" brushRef="#br0">14711 16951 0,'0'18'0,"0"-1"15,0 19-15,0 16 0,0 72 16,0-54-16,0 72 15,0-89 1,35 35-16,-17-53 16,17-17-16,-17-18 15,17 0-15</inkml:trace>
  <inkml:trace contextRef="#ctx0" brushRef="#br0">15081 17251 0,'-35'0'15,"17"17"-15,1 54 16,-1-18-16,18-18 0,18 53 16,-18-52-16,35-19 15,18 19-15,-35-36 16,17-18-16,18-53 15,-36 36-15,1 18 16,0-54-16,-18 36 0,0-1 16,-18 1-1,0 17-15,1 18 16,-1 36 0,0-19-16,18 19 0,0-19 15,0 19-15,18-1 0,17 0 16,1-17-16,-1-1 15,0 1-15,0-18 0,1 0 16,17-18 0,-36 1-16,1-1 15,0-17-15,-18-18 16,0 35-16,0 1 16,-18-1-16,18 0 15,-18 36-15,18 0 16,0-1-16,0 1 15,0 17-15,18-35 0,0 18 16,17 0 0,-17-18-16,-1 0 0,18-18 15,-17-17 1,0 35-16,-18-18 16,17 18-1,-17 18-15,0 17 16,0 0-16,18 18 0,-18 18 15,18 52-15,-1-70 16,-17-18-16,0 1 16,0-1-16,0 18 15,-17-36-15,-1-17 0,0 18 16,-17-18-16,0-35 16,0 17-16,-1-52 15,19 34-15,-1 1 0,18-36 16,0 19-16</inkml:trace>
  <inkml:trace contextRef="#ctx0" brushRef="#br0">15752 17498 0,'17'17'16,"1"-17"-16,35-17 15,0-1 1,-36 1-16,1-1 0,0 0 16,-18 1-16,0-1 15,0 0-15,-18 1 16,0 17-16,1 0 0,-1 0 16,0 0-16,-17 35 15,35-17-15,-18 35 16,36-18-16,-18-18 15,53 54-15,-18-53 16,18-1-16,18-17 16,-36-17-16,0-1 0,36-35 15,-53 18 1,-1 0-16,36-18 16,-35 17-16,52-17 15,-52 36-15,35-19 16,-36 19-16,1 17 15,0 0-15</inkml:trace>
  <inkml:trace contextRef="#ctx0" brushRef="#br0">16228 17357 0,'17'0'47,"1"35"-31,-18-17-16,18-1 0,-18 1 15,0 0-15,0 34 16,0-34-16,0 35 15,0-35-15,17-1 16</inkml:trace>
  <inkml:trace contextRef="#ctx0" brushRef="#br0">19332 10530 0,'0'-17'16,"18"17"-16,35-18 0,-18 18 15,89-17 1,-54 17-16,106 0 16,-105 0-16,17 0 0,36-18 15</inkml:trace>
  <inkml:trace contextRef="#ctx0" brushRef="#br0">2946 16140 0,'-18'0'16,"36"0"0,-1 0-1,1 0-15,0 0 0,17 0 16,0 0-16,18 0 15,-18 0-15,1 0 0,-1 0 16,0 0-16,18 0 16,-18 0-16,-17-18 0,0 18 15,-1 0-15,1-18 16,-18 1 0</inkml:trace>
  <inkml:trace contextRef="#ctx0" brushRef="#br0">3281 15875 0,'0'18'16,"17"-1"-16,1 1 15,35 0-15,-35-1 16,17-17-16,0 18 0,1-18 16,16 17-16,1 19 15,-17-19-15,-19 19 16,1-19-16,-18 1 0,0 17 16,-18 1-16,-17-1 15,-18 0 1,18-35-16,-36 35 15,54-17-15,-19-18 0,19 18 16,-1-1-16,0-17 16</inkml:trace>
  <inkml:trace contextRef="#ctx0" brushRef="#br0">13423 16193 0,'0'17'15,"18"-17"-15,35 18 16,-18-18-16,36 0 16,-18 17-1,17-17-15,-35 0 16,36 0-16,-53 0 16,17 0-16,-18 0 15,-34-17 1,-1 17-1</inkml:trace>
  <inkml:trace contextRef="#ctx0" brushRef="#br0">13741 16051 0,'17'0'16,"-17"18"-16,36-18 0,17 18 15,-18-18-15,18 17 16,17 1-16,-34 0 16,16 17-16,-34-17 15,0-1-15,-18 1 16,17-1-16,-17 19 15,-17-19-15,-1 1 0,0 0 16,1-1-16,-1 1 0,-17-18 16,17 18-16,1-1 0,-1-17 15,18 35 1,-18-35-16</inkml:trace>
  <inkml:trace contextRef="#ctx0" brushRef="#br0">8467 16457 0,'-18'0'15,"36"0"16,17 0-15,-17-18-16,-1 18 0,36 0 16,-18-17-16,-17 17 15,35 0 1,-35 0-16,-1-18 0,19 18 16,-19 0-16,1 0 15,-36 0 16</inkml:trace>
  <inkml:trace contextRef="#ctx0" brushRef="#br0">8625 16193 0,'18'17'31,"17"1"-15,-17-18-16,17 0 0,1 17 0,34 1 15,-35 0-15,-17-1 16,17 1-16,1 17 16,-19-35-16,-17 36 15,0-19-15,-17 1 16,-36 17-16,35-17 15,-35 17-15,35-17 16,-34 17-16</inkml:trace>
  <inkml:trace contextRef="#ctx0" brushRef="#br1">5468 3651 0,'-18'0'15,"18"-17"-15,-17 17 32,34 0-1,1 35-15,0 0-16,17 18 15,0-18-15,36 54 16,-36-54-16,0 0 0,54 36 15,-54-54 1,-18 19-16,36-1 16,-35-17-16,0-1 0,-1 1 15,1-1-15,-36-17 32,-17 0-17</inkml:trace>
  <inkml:trace contextRef="#ctx0" brushRef="#br1">5874 3634 0,'0'17'16,"-36"1"0,19 0-16,-18 70 15,-1-53-15,1 18 16,-36 70 0,1-17-16,52-53 0,1-18 15,-36 36 1,53-36-16,-18-17 0,18 0 15</inkml:trace>
  <inkml:trace contextRef="#ctx0" brushRef="#br1">3669 3986 0,'0'-17'0,"18"-1"15,-18 0 1,0 1 0,0-1-1,-18 1-15,0-1 16,-17 18-16,17 0 0,-17 0 16,0 0-16,-18 18 15,18-1-15,-18 18 16,35 1-16,0-1 15,1 71-15,17-71 16,17 71-16,1-53 16,53 35-1,-54-70-15,36-1 0,-18 1 16,1-18-16,34-18 16,-34-17-16,-1 17 0,0-52 15,-35 35-15,0-18 16,0-35-16,-18 52 15,-17-52-15,18 70 16,-1-17-16,0 17 16,1 18-1,17 18-15,0 0 0,0 17 16,0 18-16,17-18 16,1 18-16,0-18 0,34 36 15,-34-36-15,17-17 16,18 35-16,-17-36 15,-1-17-15</inkml:trace>
  <inkml:trace contextRef="#ctx0" brushRef="#br1">3722 3246 0,'0'-18'0,"17"18"15,1-18 1,0 18-16,17-17 15,-17 17-15,17-18 0,-17 18 16,17-18-16,0 1 16,-17 17-1,-36 0 1</inkml:trace>
  <inkml:trace contextRef="#ctx0" brushRef="#br1">3775 3175 0,'0'35'16,"0"-17"-16,-18 35 16,0-18-16,18 0 15,0 36-15,0-36 16,0 1-16,18-19 15,-18 18-15,18-17 0,-1 0 16,1-1-16,35 19 16,-35-36-16,-1 0 0,1 0 15,-1 0-15,1 0 0,0-18 16,-1 0-16</inkml:trace>
  <inkml:trace contextRef="#ctx0" brushRef="#br1">4092 3369 0,'-17'0'0,"-1"18"32,18-1-32,18 36 15,-18-35-15,35 17 16,-17-35-16,-1 18 16,1-18-1,-1 0-15,1 0 0,17-35 16,-35 17-16,0-17 15,0-1 1,-17 19-16,-19-19 0,19 19 16,-18-1-1,17 18-15,-17 0 16,17 0-16</inkml:trace>
  <inkml:trace contextRef="#ctx0" brushRef="#br1">4286 3104 0,'18'-17'16,"17"17"-1,0 0 1,-17 0-16,17 35 0,1 0 16,-36 1-16,35 34 15,-35-35 1,18 36-16,-18-36 16,17 1-16,-17-1 0,0-17 15,0-1-15,-17 1 16,-1-18-1,0 17-15,1-17 16,-1 0-16,0-17 0,1 17 16,-1-18-1</inkml:trace>
  <inkml:trace contextRef="#ctx0" brushRef="#br1">4710 3810 0,'17'0'31,"19"18"-31,-19-18 16,18 0-16,18 0 15,-17 0-15,-1 0 0,-17 0 16,-1 0-16,1 0 16,-1 0-16,-34 0 15</inkml:trace>
  <inkml:trace contextRef="#ctx0" brushRef="#br1">4780 4004 0,'18'0'16,"35"18"-1,53-18 1,-54 0-16,1 0 16</inkml:trace>
  <inkml:trace contextRef="#ctx0" brushRef="#br1">5398 4745 0,'17'0'47,"18"0"-47,-17 0 15,35 0-15,35 0 16,-35 0-16,35 0 16,-52 0-16,-1 0 0,-18 0 15</inkml:trace>
  <inkml:trace contextRef="#ctx0" brushRef="#br1">3493 4833 0,'-18'0'32,"36"0"15,-1-18-32,1 18-15,17 0 0,18-17 16,0 17-16,70-18 15,-70 18-15,18 0 0,35 0 16,-71 0-16,53 0 16,-53 0-16,18 0 15,0 0 1,-17-17-16,-19 17 0,36-18 16</inkml:trace>
  <inkml:trace contextRef="#ctx0" brushRef="#br1">10619 3069 0,'0'-17'16,"0"-1"-1,-18 18 1,18-18-16,0 1 16,-18-1-16,1 18 15,-1-18-15,-17 18 16,0 0-16,-1 18 0,-17-18 16,-17 53-1,34-18-15,1 18 0,0-18 16,17 18-16,1 35 15,17-52-15,17 17 0,1-18 16,17-17-16,36 17 16,-36-17-16,18-18 15,-18 0-15,18-18 0,18-35 16,-36-18 0,-17 36-16,-18-18 15,0 18-15,0-18 0,0 18 0,-18-53 16,0 52-16,1 1 15,17 70 17,17 36-17,1-18-15,17 35 16,-17-35-16,52 17 16,-34-34-16,-1-1 15,36 0-15,-19-35 16</inkml:trace>
  <inkml:trace contextRef="#ctx0" brushRef="#br1">10971 2611 0,'18'0'47,"17"0"-47,-17 0 15,0 0-15,35-18 16,-18 18-16,-18 0 16,1-18-16,0 18 0</inkml:trace>
  <inkml:trace contextRef="#ctx0" brushRef="#br1">10954 2611 0,'0'-18'31,"17"0"1,-17 36 30,0 0-46,0-1-16,0 18 15,-17-17-15,17 35 16,0-18 0,0 18-16,0-35 15,0 17-15,0-17 16,17-1 0,1 1-16,0-18 15,-1 18-15,36-18 16,-35-18-16,17 18 15,-17 0-15,-1 0 16,1 18-16,0-18 16</inkml:trace>
  <inkml:trace contextRef="#ctx0" brushRef="#br1">11324 2663 0,'0'18'15,"-17"0"1,17-1-16,0 1 16,0 17-16,0-17 15,0 17-15,0-17 16,17-18 0,1 0-16</inkml:trace>
  <inkml:trace contextRef="#ctx0" brushRef="#br1">11465 2540 0,'18'0'15,"0"0"1,17 0 0,-18 0-16,1 0 15,0 0-15,17 18 16,-17-18-16,-1 17 15,-17 1 1,0 0 0,18-1-16,-18 18 15,0-17-15,0 17 16,0 18-16,0 0 16,0-17-16,0-1 15,18-18-15,-18 36 16,0-35-16,0 0 0,17-1 15,-34-17 17,-1 0-17,0 0 1,-17 18-16,17-18 16,1 18-16,-19-18 15</inkml:trace>
  <inkml:trace contextRef="#ctx0" brushRef="#br1">10583 5415 0,'0'-17'31,"0"-1"1,0 0-17,-17 1 1,-1 17-16,0 0 15,1-18-15,-1 18 16,-17 0-16,17 18 16,1-1-16,-19 19 15,19-1-15,-1 0 0,0 36 16,18-36 0,0 0-16,0 0 0,0 1 15,18-19-15,0 19 0,-1-19 16,1 1-16,17 0 15,1-18-15,-19 17 0,18-34 16,1-1 0,-36 0-16,17 1 0,-17-1 15,18-35 1,-18 35-16,0-17 0,0 18 16,0-36-16,0 17 15,-18 19-15,18-1 0,0 0 16,0 1-16,-17-1 15,17 36 17,0 17-17,0 0-15,17-17 0,1 35 16,-18-18-16,35 0 16,-17 1-1,0-19-15,-1 1 16,1 0-16,-1-18 0</inkml:trace>
  <inkml:trace contextRef="#ctx0" brushRef="#br1">10777 4992 0,'-17'0'16,"17"-18"0,0 1-1,17 17 1,19 0-16,-1-18 15,0 18-15,-17 0 16,-1 0-16,1 0 0,17 0 16,-35-18-16,-17 18 31,-1 0-15</inkml:trace>
  <inkml:trace contextRef="#ctx0" brushRef="#br1">10813 4957 0,'0'17'0,"-18"18"16,0 18 0,18-35-16,0 35 15,0-35-15,18-1 16,0 18-1,17-17-15,-17-18 16,17 0-16,-18 0 16,19-18-16</inkml:trace>
  <inkml:trace contextRef="#ctx0" brushRef="#br1">11060 5009 0,'0'18'63,"17"17"-48,-17-17-15,0 17 16,0-17-16,0 0 15,0-1 1</inkml:trace>
  <inkml:trace contextRef="#ctx0" brushRef="#br1">11183 4921 0,'18'0'16,"-1"0"-1,1 0 1,0 0 0,-1 0-1,-17 18-15,18-18 0,0 18 16,-18-1 0,0 1-16,0-1 15,17 19-15,-17-19 16,18 36-16,-18-17 15,0-19-15,17 36 16,1-35-16,0 17 16,-18-17-16,0-1 15,-18-34 1,0 17 0,1-18-16,-1 18 0,1 0 15,-1-18-15,0 18 16,1 0-16,-1 18 15</inkml:trace>
  <inkml:trace contextRef="#ctx0" brushRef="#br1">11007 5680 0,'0'-18'16,"0"0"15,0 36 31,0 0-46,0 17-16,0 18 16,0-18-16,0 18 15,0-35-15,0 17 16,0-17-16,0-1 15,17-17 1</inkml:trace>
  <inkml:trace contextRef="#ctx0" brushRef="#br1">10513 8114 0,'-18'-35'0,"18"17"16,-35 0-16,35 1 16,-18 17-16,1 0 15,-19 0-15,-17 35 16,36 0-16,-1 1 0,0 16 15,1-16-15,17 52 16,0-53-16,17 0 0,1 1 16,0-19-16,35 19 15,-18-36-15,0 0 16,1 0-16,-1-18 0,18-35 16,-53 35-16,17-17 15,-34-35-15,-1 17 16,-17-18-1,17 54-15,-17-36 16,17 35-16,18 36 16,36 70-1,-19-53 1,18 36 0,1-36-16,17 0 15,-18 0-15,-17-35 0,-1 18 16,1-18-16,-1 0 15</inkml:trace>
  <inkml:trace contextRef="#ctx0" brushRef="#br1">10689 7602 0,'18'0'16,"-1"-17"-1,1 17-15,35-18 16,-35 18-16,-1 0 15,1 0-15</inkml:trace>
  <inkml:trace contextRef="#ctx0" brushRef="#br1">10742 7620 0,'0'53'16,"0"17"-16,0-34 16,0-1-16,0 18 15,18-18 1,-1-17-16,19 0 16,-19-18-16,1 0 15,0-18-15</inkml:trace>
  <inkml:trace contextRef="#ctx0" brushRef="#br1">10989 7655 0,'0'18'47,"0"17"-31,0-17-16,0 17 15,0-17-15,0 17 16,0-17-16,18-18 15,-1 0 1</inkml:trace>
  <inkml:trace contextRef="#ctx0" brushRef="#br1">11095 7585 0,'18'-18'16,"-1"18"-16,18-18 16,-17 18-1,0 0-15,-1-17 16,1 17-16,-18 17 15,18-17-15,-18 18 16,0 0-16,0-1 16,0 36-1,0-17-15,0-19 16,0 18-16,0 36 16,-18-36-16,18 18 15,0-35-15,0 0 16,0-1-1,-18-17 1,18-17-16,-17 17 0,-1-18 16,0 0-1,1 18 1,-1 0-16</inkml:trace>
  <inkml:trace contextRef="#ctx0" brushRef="#br1">10918 8449 0,'0'-18'0,"18"18"16,0-17-16,17 17 16,0 0-1,-17 17-15,0-17 16,-18 18-16,17 17 16,-17 1-16,-17-19 0,17 1 15,-18 17-15,-17 0 16,17 1-16,0-36 0,1 17 15,17 1 1,17-18-16,1 0 16,0 0-16,-1 0 0,36-18 15,-35 18-15,0 0 16,-18 18-16</inkml:trace>
  <inkml:trace contextRef="#ctx0" brushRef="#br1">10583 10654 0,'0'-18'16,"0"1"-16,-17 17 16,-1-18-16,0 18 15,-17 0 1,18 0-16,-19 35 16,19-17-16,-19 52 15,19-34-15,-1 34 16,18-34-16,18 16 15,-1-34-15,36 0 16,-17-1-16,-1-17 16,18-17-16,-18-1 15,-35 0-15,18 1 16,-18-18-16,0-18 16,0 35-16,0-17 0,0 17 15,-18 0-15,0-17 16,18 53 15,18 17-31,-18 0 16,35 36-16,-17-36 15,35 18-15,-36-35 16,19 35 0,-36-36-16,17 1 15,-17 0-15,18-18 16</inkml:trace>
  <inkml:trace contextRef="#ctx0" brushRef="#br1">10795 10266 0,'0'-18'31,"18"18"-31,17 0 15,-17 0-15,17-17 16,-18 17-16,1 0 16,0 0-16,-18-18 15</inkml:trace>
  <inkml:trace contextRef="#ctx0" brushRef="#br1">10813 10301 0,'0'35'16,"-18"1"0,18 17-1,18-36-15,17 19 16,-17-19-16,17 1 15,-18-1-15,19-17 16,-19 0-16</inkml:trace>
  <inkml:trace contextRef="#ctx0" brushRef="#br1">11024 10372 0,'0'35'15,"0"-17"1,0-1-16,0 1 0,18 0 16,-18 17-1,18-35-15,-18 17 0</inkml:trace>
  <inkml:trace contextRef="#ctx0" brushRef="#br1">11183 10248 0,'18'0'31,"-1"0"-15,1 0-16,17 0 15,-17 0 1,-18 18-1,0-1 1,0 1-16,0 17 16,0-17-16,0 17 0,0-17 15,0 35 1,0-35-16,18 17 16,-18-18-16,0 1 15,-18-18 1,0 0-1,1 0-15,-19 0 16,36-18-16,-17 18 16,-1 0-16,0 18 15</inkml:trace>
  <inkml:trace contextRef="#ctx0" brushRef="#br1">10901 10954 0,'17'0'16,"-17"-18"-16,36 18 15,-1-18-15,0 18 16,18-17-16,-35 17 16,0 0-16,-1 17 0,-17 1 15,-17 0-15,17-1 16,-18 1-16,0 35 16,1-35-16,17 17 15,0 0-15,0-17 16,17-1-16,1 1 15,0-18-15,-1 18 16,1-1-16,-18 1 16,-35-18-1,-1 18 1,1-18-16,-18 17 16,18 1-16,-18 0 15,35-1-15,1 1 0,-1 17 16</inkml:trace>
  <inkml:trace contextRef="#ctx0" brushRef="#br1">10601 13300 0,'0'0'0,"0"-18"0,0 0 16,-18 1-1,18-1-15,0 1 16,-17-1-16,-1 18 15,-17 18 1,17-1-16,-17 36 16,17-18-16,1 36 15,17-36-15,-18 36 16,36-54-16,-1 19 16,1-19-16,0-17 0,17 0 15,-18 0 1,1-17-16,0-1 0,-18 0 15,17 1-15,-17-19 16,0 19-16,0-36 16,0 35-16,0 1 0,0-1 15,18 18 17,0 35-32,-18 1 15,35-1-15,-35 0 16,35 0-1,-17-17-15,-1 0 0,19-1 16,-36 1-16,17-18 16</inkml:trace>
  <inkml:trace contextRef="#ctx0" brushRef="#br1">10742 12859 0,'0'0'0,"18"0"0,-1-18 16,1 18-16,35-18 15,-18 1-15,0 17 16,-17 0-1,0 0-15,-36 0 16,0 0 0</inkml:trace>
  <inkml:trace contextRef="#ctx0" brushRef="#br1">10848 12788 0,'0'35'16,"0"-17"-16,0 35 15,0-18-15,18 18 16,-18-35-16,17 17 16,1-17-1,-1-18 1,1 0-16</inkml:trace>
  <inkml:trace contextRef="#ctx0" brushRef="#br1">11007 12841 0,'0'18'16,"0"-1"-1,0 1-15,17 17 16,1-17-1,17-18-15,1 0 16,-19 0 0,1-18-1,-18 1 1,0-1 0</inkml:trace>
  <inkml:trace contextRef="#ctx0" brushRef="#br1">11077 12894 0,'0'53'15,"18"0"1,0-18-16,-1-35 16,1 18-16,-1-18 15</inkml:trace>
  <inkml:trace contextRef="#ctx0" brushRef="#br1">11201 12788 0,'17'0'15,"1"0"1,17 0-1,-17 18 1,0-1-16,-1 1 16,-17 0-16,0-1 15,0 1-15,0 17 16,0-17 0,0 17-16,0 1 15,0-19-15,18 1 16,-18-1-16,-18-17 31,1 0-15,-1 0-16,0 0 15</inkml:trace>
  <inkml:trace contextRef="#ctx0" brushRef="#br1">11060 13476 0,'0'-18'15,"0"36"1,-18-18-16,0 18 16,18 17-16,0-17 15,0 17 1,18-17-16,0-1 0,-1 1 15,1-18 1,17 0-16,-17 0 16,-1 0-16,1 0 15,-18-18 1,18 18-16,-36 0 16</inkml:trace>
  <inkml:trace contextRef="#ctx0" brushRef="#br1">11130 13529 0,'0'18'15,"0"35"-15,-17-36 16,17 1-1,0 17-15,17-17 0,-17 17 0,0 0 16,18-17-16,-18 0 16,0-1-16</inkml:trace>
  <inkml:trace contextRef="#ctx0" brushRef="#br1">24483 13159 0,'17'-36'16,"-17"19"-16,0-1 0,-17 0 15,17 1-15,-18-1 16,1 18-16,-19 0 16,1 18-16,0-1 0,-54 54 15,54-18 1,0 17-16,-36 54 16,36-54-16,17 54 15,18-89-15,18 1 0,35 34 16,-18-52-16,1-18 15,69-18 1,-69 0-16,17 1 0,17-54 16,-52 36-16,17-18 15,-17-35-15,-18 35 16,0 0-16,0-35 16,-18 35-16,18 35 15,-18-17-15,1 35 16,17 35-1,0 53-15,17-35 16,19 53-16,-1-71 16,0 18-16,1-17 15,-1-19-15,35 19 16,-52-19-16,0-34 0</inkml:trace>
  <inkml:trace contextRef="#ctx0" brushRef="#br1">24783 12453 0,'17'0'16,"36"0"0,-35 0-16,52-18 15,-52 18-15,17 0 16,-17-17 0,0 17-16</inkml:trace>
  <inkml:trace contextRef="#ctx0" brushRef="#br1">24818 12524 0,'0'35'16,"0"0"-16,0 0 0,0 1 0,0-1 16,18 18-1,-1-18-15,18 0 16,-17-17-16,35 0 15,-35-18-15,-1 0 16</inkml:trace>
  <inkml:trace contextRef="#ctx0" brushRef="#br1">25153 12594 0,'0'35'16,"0"1"0,0-1-16,18 18 15,-1-35-15,1 17 16,-18-18-16,18-17 15</inkml:trace>
  <inkml:trace contextRef="#ctx0" brushRef="#br1">25294 12400 0,'18'0'0,"-1"0"16,19 0-16,-1 0 16,-17 0-16,17 0 15,-17 18-15,-1-1 16,-17 1 0,0 0-16,0 52 15,18-34-15,-18-1 0,0 35 16,0-34-16,0-1 15,0 0-15,-18 0 16,18-17-16,-17 17 16,-1-17-1,0-18-15,1-18 16,-1 18-16,0-17 16,-17 17-1,17 0-15</inkml:trace>
  <inkml:trace contextRef="#ctx0" brushRef="#br1">25806 13300 0,'17'0'31,"19"0"-15,-1 0-16,0 0 15,18 0-15,18 0 16,-36 0-16,0 0 0,0 0 16,-17 0-16,-18-18 15</inkml:trace>
  <inkml:trace contextRef="#ctx0" brushRef="#br1">25823 13441 0,'53'17'16,"88"1"0,-52-18-1,-19-18-15</inkml:trace>
  <inkml:trace contextRef="#ctx0" brushRef="#br1">26864 11730 0,'35'-18'16,"36"1"-1,-36 17 1,53-18-16,-52 18 16,-1 0-16,-17 0 0,17 0 15</inkml:trace>
  <inkml:trace contextRef="#ctx0" brushRef="#br1">26776 11783 0,'17'35'16,"-17"0"-16,0 1 0,0 17 16,0-18-16,0 18 15,18 17-15,-18-17 16,0 53-16,0-53 16,0 0-16,0 53 15,0-36-15,0 54 16,0-54-16,18 1 15,-18-1-15,0 1 0,17-18 16,-17 17-16,0 1 0,0 70 16,0-70-16,-17 70 15,17-71-15,0 1 16,0 52 0,17-52-16,-17-18 0,18 70 15,-18-70-15,0 88 16,18-88-16,-18 18 15,0 88-15,-18-89 16,18 89 0,-18-89-16,1 89 15,-1-88-15,18-1 16,0 1-16,-18-18 0,18 70 16,0-70-16,0 53 15,0-53-15,-17 35 16,17-53-16,0 54 15,-18-54-15,18 18 16,0-36-16,0 19 16,0-19-16,0 1 15,0 0-15,0-1 78,0 1-46,18-18-17,-1 0 32,19 0-31,-1 0-1,0 0-15,36-18 16,-36 18-16,0-17 16,1 17-16,-36-18 0</inkml:trace>
  <inkml:trace contextRef="#ctx0" brushRef="#br1">27517 12065 0,'-18'0'16,"-17"-18"-16,17 18 15,-17 18-15,0 0 16,-1 52-1,19-35-15,-1 1 0,18 34 16,0-34-16,0-1 16,35 0-16,-17-17 15,0-18-15,-1 0 0,18 0 16,1-35-16,-19 17 16,1-17-16,0-1 15,-18 1-15,0-36 16,0 54-16,0-18 0,0 17 15,0 0-15,0 36 16,0 35 0,17-18-16,1 36 15,17-36-15,-17 0 16,35 18-16,-18-53 16,0 18-16</inkml:trace>
  <inkml:trace contextRef="#ctx0" brushRef="#br1">27658 11624 0,'35'0'16,"0"0"0,1 0-16,-19 0 0,19-18 15,-19 18-15,1 0 0</inkml:trace>
  <inkml:trace contextRef="#ctx0" brushRef="#br1">27746 11659 0,'0'71'16,"0"-18"-1,0-36-15,18 19 16,-1-19-16,-17 1 0,18-18 16,0 18-16,-1-18 0,18 0 15</inkml:trace>
  <inkml:trace contextRef="#ctx0" brushRef="#br1">27993 11695 0,'0'53'0,"0"-36"15,0 18-15,18 18 16,-18-35-16,17 17 15,1-17-15,-1-18 16,1 0-16</inkml:trace>
  <inkml:trace contextRef="#ctx0" brushRef="#br1">28152 11553 0,'17'18'16,"1"0"-1,0-18-15,-1 17 0,1 1 0,0 0 16,-1-1 0,1 1-16,-18 17 0,0-17 15,0 17-15,0 18 16,0-35-16,0 17 0,0-17 15,-18-18-15,18 17 16,-17-17-16,-1 0 16,0-17-1,1-1-15,-1 18 16,18-18-16,-18 18 16</inkml:trace>
  <inkml:trace contextRef="#ctx0" brushRef="#br1">28046 12294 0,'0'36'16,"0"-19"0,0 19-16,0-1 0,17 35 15,-17-34-15,18-19 16,-18 36-1,18-35-15</inkml:trace>
  <inkml:trace contextRef="#ctx0" brushRef="#br1">27570 13212 0,'-36'-36'15,"1"36"-15,0 0 16,-36 53-16,54-18 16,-19 1-16,1 52 15,17-35-15,36 35 16,0-35-16,35 0 15,-18-18-15,0-35 0,53 0 16,-52 0-16,34-53 16,-35 18-1,-35 0-15,18-1 0,-18 1 16,0-18-16,0 36 16,-18-19-16,18 1 0,-17 17 0,17 1 15,-18 17-15,18 17 16,0 1-1,18 53-15,-1-54 16,-17 18-16,18 1 0,0-19 16,17 36-16,-17-35 15,-1 17 1</inkml:trace>
  <inkml:trace contextRef="#ctx0" brushRef="#br1">27887 12929 0,'18'18'16,"17"0"-1,0-18-15,1 0 0,16 0 16,-34 0 0,0 0-16,-1 0 15</inkml:trace>
  <inkml:trace contextRef="#ctx0" brushRef="#br1">27940 13053 0,'0'70'0,"18"-17"16,-18-35-1,35 17-15,-17-17 0,17-18 16</inkml:trace>
  <inkml:trace contextRef="#ctx0" brushRef="#br1">28134 13088 0,'-18'35'16,"36"1"-16,0 17 16,-1-36-16,19 1 15,-19-18-15,19 0 16</inkml:trace>
  <inkml:trace contextRef="#ctx0" brushRef="#br1">28293 12929 0,'17'-17'16,"1"17"-16,0 0 16,-1 0-16,-17 17 15,18 19-15,0-36 16,-18 35-16,0 18 15,0-36-15,0 54 16,0-36-16,0 18 16,0-18-16,0 1 15,0-19-15,-18-17 32,0 0-17,1 0 1,-1-17-16,0 17 15</inkml:trace>
  <inkml:trace contextRef="#ctx0" brushRef="#br1">28046 13635 0,'0'0'0,"0"-18"0,17 18 16,1 0 0,17 0-16,-17 18 15,17 17-15,-35 0 16,0-17-16,-17 17 16,-19 1-1,-17 17-15,36-36 16,-18 1-16,35-1 15,0 1-15,35-18 16,-18 0-16,19 0 16,-19 0-16,19 0 15</inkml:trace>
  <inkml:trace contextRef="#ctx0" brushRef="#br1">27711 14340 0,'17'0'16,"19"18"0,-19-18-16,1 18 15,0-1-15,-18 1 16</inkml:trace>
  <inkml:trace contextRef="#ctx0" brushRef="#br1">27746 14587 0,'18'0'0</inkml:trace>
  <inkml:trace contextRef="#ctx0" brushRef="#br1">27781 14781 0,'0'18'16,"18"0"-1,0-18 1</inkml:trace>
  <inkml:trace contextRef="#ctx0" brushRef="#br1">27570 15522 0,'-18'-53'0,"0"53"16,1-17-16,-36-1 15,17 18-15,1 35 16,18 1-16,-1 17 16,0 35-16,36-53 15,17 53-15,0-53 16,36 1-16,-36-19 15,36-17-15,-36-17 16,18-19 0,-35 19-16,-18-18 0,0-18 15,-18 0 1,0 35-16,1 0 16,-1 18-16,18 18 15,0 0 1,35 17-16,-17-17 15,0-1-15,17 19 16,-17-19-16,-1 1 0</inkml:trace>
  <inkml:trace contextRef="#ctx0" brushRef="#br1">27887 15028 0,'35'-17'15,"18"-1"-15,-35 0 16,52 18-16,1 0 15,-53 0-15,-1 0 16,1 0-16</inkml:trace>
  <inkml:trace contextRef="#ctx0" brushRef="#br1">27993 15028 0,'0'53'16,"18"0"-16,17 0 15,-18-35-15,19 17 16,-19-17 0,19-1-16,-19-17 15,1 18-15</inkml:trace>
  <inkml:trace contextRef="#ctx0" brushRef="#br1">28258 15152 0,'0'35'16,"0"-17"-16,17-1 0,1 36 16,-1-35-16,19 17 15,-19-35 1,1 0-16,0 18 0,-1-18 0</inkml:trace>
  <inkml:trace contextRef="#ctx0" brushRef="#br1">28416 14993 0,'0'-18'16,"18"18"0,0 0-1,17 0-15,0 0 16,-17 0-16,-1 0 16,1 18-16,0-18 15,-18 18-15,0 17 16,-18 0-16,18-17 0,-18 52 15,18-17 1,-17 18-16,17-53 16,0 34-16,17-34 15,-17 0-15,0-1 16,0-34 15,-35-1-31</inkml:trace>
  <inkml:trace contextRef="#ctx0" brushRef="#br1">28081 15699 0,'-18'17'15,"18"19"1,0-1 0,18-18-16,0 1 0,35 0 15,17-1 1,-34 1-16,16-18 15,-16 0-15,-19 0 0,1 0 16,0 0 0</inkml:trace>
  <inkml:trace contextRef="#ctx0" brushRef="#br1">28258 15769 0,'0'71'16,"17"17"0,1-53-16,-1-17 0,36 35 15</inkml:trace>
  <inkml:trace contextRef="#ctx0" brushRef="#br1">28646 11942 0,'0'-18'15,"0"0"1,17 18 0,18-17-16,1-1 15,52 0-15,-35 1 16,0-1-16,53 0 16,-53 1-16,35 17 15,-53 0-15,-17 0 16,-1 0-16,19 17 15,-36 1-15,0 0 16,0-1-16,-18-17 0,18 18 16,-18 0-16,18 17 0,0 0 15,-17 36 1,17-18-16,0-18 0,0 18 16,0 17-16,17 54 15,-17-71-15,0 17 0,0 1 16,18 52-1,-18 18-15,0-70 0,0 0 16,-18 70 0,18-71-16,0 1 0,-17 70 15,-1-53-15,18-17 16,0-1-16,-18 18 0,18-17 16,0 0-16,0-1 0,0 1 15,-17 70 1,17-53-16,0-17 0,0-1 15,-18 1-15,0 52 16,18-52-16,-17 34 16,-1-52-16,1 53 15,-1-53-15,18 0 16,0-18-16,0 71 16,0-71-16,0 54 15,0-36-15,0-18 0,18 35 16,-18-17-16,0-35 15,17 17-15,-17 1 0,18 34 16,-18-35 0,17 18-16,1-17 15,-18-19-15,0 1 16,0-1-16,0 1 0,0 0 16,18-18-16,-18 35 15,-18-35-15,18 18 0,0-1 16,0 1-1,-18 0-15,18-1 16,0 1 0,-17-1-1,17 1-15,-18 0 16,18-1 0,-17-17-16,-1 0 31,0 0-16,1 0-15,-19 0 16,1 0-16,17 0 16,-52 0-16,52 0 15,-52 18-15,52 0 16,-17-18-16</inkml:trace>
  <inkml:trace contextRef="#ctx0" brushRef="#br1">11836 4904 0,'17'-18'0,"19"-35"16,-19 18-16,71-53 16,-17 52-16,0-17 15,-1-17-15,1 17 0,17-18 16,-18 1-16,19 17 0,52-71 15,-106 89 1,0 0-16,1 0 0,-36 17 16,-18 18-16,0 18 15</inkml:trace>
  <inkml:trace contextRef="#ctx0" brushRef="#br1">11994 4463 0,'0'17'0,"0"1"15,-17 17-15,17-17 0,-18 17 16,1 53-16,-1-35 16,-17 71-1,17-71-15,18 17 16,18-35-16,-1-17 0,36 17 16,0-35-16,0-17 15,53-36-15,-53 35 16,-18 1-16,0-1 15,1 18-15,17-18 16</inkml:trace>
  <inkml:trace contextRef="#ctx0" brushRef="#br1">11889 7673 0,'0'-18'31,"35"-17"-16,-17 0-15,52-53 16,-17 35-16,0-18 16,70-52-1,-52 70-15,-36 0 0,18 0 0,-35 18 16,-1 17-16,1-17 0,0 17 16,-36 36-1</inkml:trace>
  <inkml:trace contextRef="#ctx0" brushRef="#br1">11977 7267 0,'-18'53'0,"-17"18"16,35-1-1,0-34-15,0-1 0,0 35 16,18-52 0,34 0-16,-34-18 15,70 0-15,-52-18 16,52-17-16,-53 17 15,0 0-15,1 1 16,-19 17-16</inkml:trace>
  <inkml:trace contextRef="#ctx0" brushRef="#br1">11748 10142 0,'0'-17'31,"35"-36"-16,0 18-15,36-54 16,-18 36-16,-18-17 16,18 17-16,0 0 15,0 0-15,17-17 16,-35 34-16,-35 19 0,18 17 16</inkml:trace>
  <inkml:trace contextRef="#ctx0" brushRef="#br1">11818 9825 0,'-18'53'15,"18"17"1,-17 1 0,17-36-16,17 18 15,19-18 1,-19-35-16,1 18 0,35-36 16,-18 18-16,36-53 15,-36 36-15,0-18 16,18-1-16,-18 19 15</inkml:trace>
  <inkml:trace contextRef="#ctx0" brushRef="#br1">11536 12541 0,'0'18'15,"0"-36"-15,35 1 16,-17-19-16,17-34 15,0 17-15,18-53 16,-17 53-16,-19-17 16,18 17-16,54-71 15,-54 71-15,0 0 16,0 18-16,-17 17 0,0-17 16,-18 18-16,-18 34 15,18 1 1,-35-1-16</inkml:trace>
  <inkml:trace contextRef="#ctx0" brushRef="#br1">11483 12136 0,'0'-18'0,"0"36"32,0-1-32,0 18 0,0 36 15,0-36 1,0 1-16,0 34 0,0-35 15,0 1-15,18-19 16,-1 1-16,18-18 16,18 0-16,-17-18 15,-1 1-15,53-54 16,-53 54-16,1-19 0,17 19 16,-36-1-1</inkml:trace>
  <inkml:trace contextRef="#ctx0" brushRef="#br1">15452 9419 0,'0'-17'0,"0"-1"31,0 0-15,0 1-1,0-1-15,-18 18 16,0-18-16,1 18 16,-36 0-16,18 18 15,-1-18-15,19 18 0,-19-1 16,-17 54 0,18-1-16,18-17 15,17-17-15,0 16 0,0-16 16,17-1-16,18 0 0,18 18 15,-17-35-15,-1 0 16,18-18 0,-18-18-16,-17 0 0,17 1 15,-17-36-15,-1 17 16,-17-34-16,0 35 16,-17-36-16,-1 36 15,0-36 1,18 54-16,-17-1 0,17 53 31,17 36-31,-17-36 16,18 0-16,17 36 15,-17-36-15,17 36 16,1-54-16,-1 1 16,-18-18-16,1 0 15</inkml:trace>
  <inkml:trace contextRef="#ctx0" brushRef="#br1">15575 9084 0,'18'0'31,"35"-35"-15,-36 35 0,19-18-16,-19 18 15</inkml:trace>
  <inkml:trace contextRef="#ctx0" brushRef="#br1">15610 9084 0,'0'18'16,"-17"17"0,17 0-16,0 1 15,0-19-15,17 18 16,-17-17-16,18 0 0,17-1 15,1-17-15,-19 18 16,1-18 0,0 0-16</inkml:trace>
  <inkml:trace contextRef="#ctx0" brushRef="#br1">15787 9102 0,'17'0'15,"1"-18"1,0 18 0,-1 0-1,-17 18 1,18-1 0,-18 19-1,0-19-15,-18 19 16,1-19-1,-1 18 1,0-35-16,18 18 16,18-18-16,0 18 15,-1-18-15,1 17 16,0-17-16,17 0 16,-17 0-16,-1 0 15</inkml:trace>
  <inkml:trace contextRef="#ctx0" brushRef="#br1">15946 9084 0,'0'-18'16,"35"18"0,-18 0-16,19 0 15,-19-17 1,-17 34 15,0 1-15,0 0-16,0-1 0,0 1 0,0 17 15,18-17-15,0 17 16,-18-17 0,17 17-16,1-17 15,-18 17-15,0-17 16,0-1-16,0 1 16,-18-18-1,1 0 1,-1 0-16,0 0 15,1 18 1,-1-18-16,0 0 16</inkml:trace>
  <inkml:trace contextRef="#ctx0" brushRef="#br1">20373 9560 0,'0'0'0,"18"0"31,-1 0-31,1 0 15,35 0-15,-18-17 16,36 17-16,-36 0 16,18 0-16,-36 0 15,19 0 1,-19 0-16,-34 0 16,-1 0-1</inkml:trace>
  <inkml:trace contextRef="#ctx0" brushRef="#br1">20408 9754 0,'35'0'16,"18"18"0,0-36-1,-17 1-15,-1 17 0,0 0 16,0-18-1,-35 36-15</inkml:trace>
  <inkml:trace contextRef="#ctx0" brushRef="#br1">21484 9613 0,'0'-17'0,"-17"-19"15,-19 1 1,1 35-1,0 0-15,-18 35 16,-35 53 0,52 1-16,36-1 15,0-53-15,0 0 16,36 1-16,17-1 16,-1-17-16,-16-18 0,52 0 15,-70-18 1,17 0-16,0-35 15,-35 18-15,0 0 0,0 17 16,0-17-16,-18-18 16,1 18-16,-1 17 15,1 0-15,-1 18 16,18 18-16,0 0 16,18-1-16,-18 19 0,35 17 15,0-18-15,0-17 16,36 17-16,-36-18 15,36 1 1,-54 0-16</inkml:trace>
  <inkml:trace contextRef="#ctx0" brushRef="#br1">21731 8908 0,'-18'0'15,"36"-18"1,0 18 0,35-18-16,-18 18 15,18-17-15,-18 17 16,-17 0-16</inkml:trace>
  <inkml:trace contextRef="#ctx0" brushRef="#br1">21766 8925 0,'0'36'16,"0"-19"-1,-17 54-15,17-18 16,0-18-16,0-17 15,35 35-15,0-18 16,1-18-16,-19-17 16,1 0-16,17 0 15,-17 0-15,-1 0 0,1 0 16,-18-17 0</inkml:trace>
  <inkml:trace contextRef="#ctx0" brushRef="#br1">22066 8996 0,'18'0'16,"35"17"-1,-18-17-15,0 0 0,1 18 16,-19 17 0,-17-17-16,-17 17 15,17-17-15,-36 0 16,19-1 0,-1 1-16,36 0 31,17-18-16,18 0 1,-35 0-16,17 0 16</inkml:trace>
  <inkml:trace contextRef="#ctx0" brushRef="#br1">22419 8925 0,'-18'-17'15,"36"17"1,0 0 0,-1-18-16,1 18 0,0 0 15,-18 18 1,0-1-1,0 1 1,0 17-16,0-17 16,0 17-16,0 18 15,0-18-15,0 36 16,0-36-16,0 18 16,0-18-16,17 1 15,-17-19-15,0 19 16,0-19-1,-17-17-15,-1 0 16,0-17 0,1 17-16,-19 0 15,19 0 1,-19 0-16</inkml:trace>
  <inkml:trace contextRef="#ctx0" brushRef="#br1">18944 11007 0,'18'53'0,"-1"-18"16,1 18-1,0-18-15,-1-17 0,19-1 0,-19 19 16,1-19-16,17 1 16,-17 0-16</inkml:trace>
  <inkml:trace contextRef="#ctx0" brushRef="#br1">19191 11042 0,'0'18'16,"0"17"-1,0-17-15,0-1 0,18 36 16,-1-35 0,19 17-16,-19-17 15</inkml:trace>
  <inkml:trace contextRef="#ctx0" brushRef="#br1">19562 11571 0,'-18'35'16,"18"1"-1,0-1-15,18 18 16,-1-18-16,1-17 15,35 35-15,-36-36 16,19-17-16,-19 18 0,19-18 16,-19-18-1,1 1-15,-18-36 16,0 18 0,0 17-16,0 0 0,0 36 31,0 35-16,17-18-15,19 53 16,-19-35-16,1-18 16,0 54-16,-18-36 15,0-18-15,0 0 16,-18 0-16,0-17 0,1 17 0,-19-17 16,-16-18-16,34 0 15,0 0-15,1 0 16,-19-35-16,36-1 0,0 1 15,0 0-15,0 0 16</inkml:trace>
  <inkml:trace contextRef="#ctx0" brushRef="#br1">19579 11218 0,'0'-17'16,"18"-1"-1,17 0 1,-17 1-16,-1-1 16,1 1-16,17-36 15,-17 35-15,0 0 0,-18 1 16,0-1 0,0 36-1,17 35-15,-17-36 16,18 54-16,-1-54 15,1 19-15,17-1 16,-17-17-16,17 17 16,-17-17-16</inkml:trace>
  <inkml:trace contextRef="#ctx0" brushRef="#br1">20302 11448 0,'18'0'32,"35"0"-32,-18 0 15,0-18-15,1 18 0,17-18 16,-36 18 0</inkml:trace>
  <inkml:trace contextRef="#ctx0" brushRef="#br1">20302 11677 0,'53'0'16,"-17"0"-16,-1-18 16,18 18-16,-36 0 15,1 0-15,0 0 0</inkml:trace>
  <inkml:trace contextRef="#ctx0" brushRef="#br1">21184 11483 0,'0'-18'16,"-35"1"-16,17 17 15,-17 0-15,17 0 16,-17 17-16,0 19 16,17-19-16,1 18 15,-1 1-15,0 34 16,18-52-16,18 35 16,0-18-16,35 0 15,-18-35-15,18 0 16,-18 0-16,18-17 15,-35-1-15,-1 1 16,-17-1-16,18-17 0,-18-18 16,0 17-16,0-17 15,0 36-15,-18-1 16,18 1 0,0 34-1,0 1-15,0 35 16,18 0-1,0-36-15,17 36 0,-18-35 16,19 0-16,17-1 16,-36 1-16,19-1 15,-19-17 1</inkml:trace>
  <inkml:trace contextRef="#ctx0" brushRef="#br1">21749 10813 0,'0'17'31,"-18"1"-15,0 35-16,1-18 15,17 0-15,0-17 16,0 0-16,17-1 16,1-17-1</inkml:trace>
  <inkml:trace contextRef="#ctx0" brushRef="#br1">21855 10918 0,'-18'36'16,"18"-19"-16,0 36 15,0-35-15,18 35 16,-18-35-16</inkml:trace>
  <inkml:trace contextRef="#ctx0" brushRef="#br2">21819 4427 0,'18'0'15,"17"-17"-15,71 17 16,-71 0-16,18 0 15,35 17-15,-52 19 16,-1 17-16,-17-18 16,-36 71-16,0-71 15,1 18-15,-36 0 16,18 0-16,-36 35 16,36-53-16,-18 18 15,35-35-15,18 35 16,35-36-16,36 1 15,-18 0-15,88-1 16,-70-17-16,34 0 16,-69 0-16,-1 18 15</inkml:trace>
  <inkml:trace contextRef="#ctx0" brushRef="#br2">23742 4322 0,'0'35'15,"0"53"1,18 35 0,-1-52-16,1 70 15,0-70-15,-18-18 0,35 52 16,0-52-16,0 18 16,1-36-16,17 0 15</inkml:trace>
  <inkml:trace contextRef="#ctx0" brushRef="#br2">24342 4868 0,'-53'18'15,"-18"35"1,18 70 0,53-52-1,0-36-15,36 36 16,-1-54-16,18-17 16,-36 0-16,36-17 15,-35-1-15,0 0 16,-18-17-16,0-18 15,0-17-15,-18 34 16,0-16-16,1 52 16,17-18-16,0 36 15,0 52 1,17 1 0,1-18-16,35-1 15,-18-16-15,36-19 16,-36-17-16,36 0 15,-54-17-15,1-1 16,-1 0-16,-17-17 0,18-18 16,-18 18-16,0 0 15,0 17-15,-18 18 16,1-18-16,17 36 16,0 17-1,0-17-15,17 0 16,36 52-1,0-52-15,-17-18 16,-19 0-16,18-18 16,-35 1-16,0-1 0,0 0 15,0 1 1,0-1 0,0 36-16,18 17 15,-18 0-15,35 53 16,-17-35-16,0 0 15,-1-17-15,1 69 16,0-69-16,-18-1 16,0 0-16,0 0 0,-18-17 0,-17 0 15,17-18-15,-35-18 16,35 18-16,-34-53 16,34 36-16,-17-54 15,17 36 1,18-1-16</inkml:trace>
  <inkml:trace contextRef="#ctx0" brushRef="#br2">25030 5080 0,'17'0'15,"1"0"1,17-18-16,0 18 16,-17 0-16,0-17 15,-1 17-15,-17-18 16,-17 18-16,-1 0 16,-17-18-1,17 36-15,1 0 16,-1-1-16,0 1 15,18 17-15,0 18 16,0-18-16,18 1 0,17 34 16,18-34-1,-35-36-15,17 0 0,-17 0 16,17-18-16,-17 0 16,-18-17-16,17-18 15,-17 35-15,18-34 16,-18 34-16,17 0 15,1 1-15,17 17 16,-17 0-16,17 0 16,-17 17-16,0-17 15</inkml:trace>
  <inkml:trace contextRef="#ctx0" brushRef="#br2">27093 4480 0,'0'18'15,"0"17"-15,18 53 16,-18-17-16,0-18 16,0 88-16,0-88 15,-18 17-15,1 19 16,-1-54-16,18 0 0,-18 0 15,1-35 17,17-52-32,0 16 15,35-70-15,-35 54 16,35-90-16,-17 54 16,0 18-16,-1-36 15,1 88-15,-18 1 16,18 17-16,-1 17 15,18 36-15,1 53 16,-1-35-16,18 70 16,-18-71-16,53 36 15,-52-71-15,70 1 16,-71-36 0,35-18-16,-34-17 15,-1-36-15,-35 18 16,-18-53-16,-17-17 15,0 70-15,-1-35 16,1 70-16,18-17 16,-1 35-1,36 17 1,-1 1 0</inkml:trace>
  <inkml:trace contextRef="#ctx0" brushRef="#br2">28152 5115 0,'0'88'16,"17"-52"-16,-17 17 15,0-71 1,0-35 0,0 0-1,0 18-15,-17-71 16,17 53-16,-18-53 16,0 36-16,18-36 15,0 71-15,0-1 16,18 36-16,0 18 15,-1 0-15,19 70 16,-1-35-16,18 35 16,-18-35-16,36 35 15,-36-35-15,35 0 16,-34-18 0,17-17-16,-36-18 15,1-18-15,0 18 0,-1-35 16,1-36-1,-18 36-15,0-88 16,-18 70-16,1-18 0,-1 1 16,0 17-16,1-53 15,-1 71-15,0-1 0,18 19 16,-17-1-16</inkml:trace>
  <inkml:trace contextRef="#ctx0" brushRef="#br2">5997 17762 0,'0'18'47,"18"17"-31,0-17-16,-1 70 15,18-53-15,1 54 16,-19-36 0,19 35-16,-19-53 15,1 0-15,17 18 16,-17-35-16,-1-1 0,1-17 15,0 18-15,-1-18 16</inkml:trace>
  <inkml:trace contextRef="#ctx0" brushRef="#br2">5874 18168 0,'0'-18'15,"17"-17"1,1-35 0,0 34-16,-1-34 15,-17 34-15,0-16 0,0 16 16,18 1-16,-18 0 0,0-1 16,0 19-16,18-1 15,-18 1-15,0-1 0,17 0 16,1 18-1,17 36 1,-17-19-16,35 36 16,-18-18-16,0-17 15,1 17-15,-1-35 0,-18 18 16</inkml:trace>
  <inkml:trace contextRef="#ctx0" brushRef="#br2">12012 17198 0,'0'18'0,"18"17"16,17 0-16,18 53 16,-18-35-1,53 71-15,-35-71 16,36 52-16,-54-69 15,35 34-15,-34-52 16,-1 17 0,-17-35-16,-36-17 15</inkml:trace>
  <inkml:trace contextRef="#ctx0" brushRef="#br2">12012 17868 0,'-18'0'15,"1"-17"1,17-1-16,0-35 15,0 0-15,0-17 0,0-54 16,0 71 0,-18-17-16,1-36 15,-1 53-15,0 18 0,1-36 16,17 53 0,17 36-1,36 0-15,0-1 16,-18 19-16,18-19 0,0 1 15,35 17 1,-35-17-16,18-1 16,-36-17-16,0 0 0</inkml:trace>
  <inkml:trace contextRef="#ctx0" brushRef="#br2">16969 17180 0,'17'18'47,"19"35"-31,-1-18 0,0 0-16,0 1 0,71 34 15,-71-34-15,18-1 16,0 0-16,0 18 0,18 0 15,-36-35-15,36 17 16,-54-35-16,1 0 16,-18-18-1,0 1-15</inkml:trace>
  <inkml:trace contextRef="#ctx0" brushRef="#br2">17004 17568 0,'-18'0'16,"18"-17"15,-17-1-15,17-35-1,0 36-15,-18-19 0,18 1 0,-18-18 16,1 18 0,-1-1-16,18 19 0,-18-1 15,18-35-15,0 36 16,0-1-16,0 0 16,18 18-16,0 0 15,35-17 1,0 34-16,-18-17 0,71 18 15,-53 0-15,-1-1 16,1-17-16,18 0 0,17 0 16,-53 0-16</inkml:trace>
  <inkml:trace contextRef="#ctx0" brushRef="#br2">20779 4004 0,'17'18'16,"-17"-1"-1,18 19-15,-18-19 0,35 36 16,-17-35-16,17 17 16,-35-17-16,35-1 15,-35 1-15,18-18 16</inkml:trace>
  <inkml:trace contextRef="#ctx0" brushRef="#br2">20955 4057 0,'0'18'16,"18"-1"-1,-1 54 1,-17-18-1,18-18-15</inkml:trace>
  <inkml:trace contextRef="#ctx0" brushRef="#br2">28928 3916 0,'-18'17'16,"18"1"-16,-17 17 0,-1 18 16,18-35-16,0 0 15,18-1-15,-18 1 16,17 0-16,1-1 16,17-17-16</inkml:trace>
  <inkml:trace contextRef="#ctx0" brushRef="#br2">29122 3969 0,'-18'17'15,"18"1"-15,-17 35 16,-1-35-16,18 35 16,18-36-16,-18 1 15,0-1-15</inkml:trace>
  <inkml:trace contextRef="#ctx0" brushRef="#br3">10883 4463 0,'0'0'0,"0"17"16,0-34 15,0-1-16,18-17 1,-18 17-16,0-17 0,17 0 16,-17-1-16,0 19 15</inkml:trace>
  <inkml:trace contextRef="#ctx0" brushRef="#br3">10901 4092 0,'0'0'0,"0"-17"0,0-1 15,0-17 1,0 17-16</inkml:trace>
  <inkml:trace contextRef="#ctx0" brushRef="#br3">11236 3687 0,'18'0'16,"-1"-18"0,1 0-16,17 1 15,-17-1-15,-1 18 16</inkml:trace>
  <inkml:trace contextRef="#ctx0" brushRef="#br3">11783 3475 0,'53'-18'15,"17"1"-15,-17-1 16</inkml:trace>
  <inkml:trace contextRef="#ctx0" brushRef="#br3">12506 3369 0,'53'0'16,"-35"0"-16,34 0 15</inkml:trace>
  <inkml:trace contextRef="#ctx0" brushRef="#br3">13176 3263 0,'53'-17'16,"-35"17"-1,-1 0-15,36 0 0,-35 0 16,17 0-16,-17 0 16,0 0-16,-1 0 15,1 0-15</inkml:trace>
  <inkml:trace contextRef="#ctx0" brushRef="#br3">13494 3263 0,'17'0'0</inkml:trace>
  <inkml:trace contextRef="#ctx0" brushRef="#br3">10548 4304 0,'-18'-35'16,"18"-1"-16,18 19 15,0-1 17,17 36-17,-17-1-15,52 72 16,-52-54-16,35 53 15,-36-53-15,19-17 16,17 17-16,-18-35 16,35-17-16,-34-1 15,52-53-15,-53 36 16,36-53 0,-36 53-16,18-18 15,-35 35-15</inkml:trace>
  <inkml:trace contextRef="#ctx0" brushRef="#br3">14605 3087 0,'0'-18'16,"18"18"-1,-18-17-15,17 17 16,-17-18 0,0 36-16,0-1 15,0 54 1,0-36-16,0 18 0,-17 17 15,34-34-15,-17-19 16,18 36 0,0-35-16,-1 0 0,18 17 15,-17-17 1,0-18-16,-1 0 0,1 0 16,0 0-16,-1 0 15,1-18 1,0 18-1,-1 0-15,19 0 16,-19 18-16,1-18 0,17 0 16,0 0-16,-17 0 15,0-18-15,35-17 16,-36-1-16,18-17 16,-35 18-16,0 0 15,0-18-15,-17 18 16,-1-1-1,1 19-15,-1 17 0,18-18 0,-18 18 16,18-18 0,18 18-16</inkml:trace>
  <inkml:trace contextRef="#ctx0" brushRef="#br3">14870 3404 0,'0'-17'15,"0"-1"-15,-18 0 16,18 1-16,0-1 16,0 0-1,0 1 1,0 34 15,-18 1-15,18 17-16,0-17 15,0 0-15,0 17 16,18-17-16,-18-1 16</inkml:trace>
  <inkml:trace contextRef="#ctx0" brushRef="#br3">16051 2981 0,'18'-18'16,"-18"1"-16,0 34 15,0 107 1,0-18 0,0-53-16,0-1 15,0 1-15,0 36 16,0-72-16,0 19 16,0-72-1,35-17 1,-17 0-1,17 18-15,18-18 16,-35 36-16,35-1 16,-18 36-16,0 17 15,-17 0-15,17 18 16,-35-18-16,-17 18 16,-1-35-16,0 0 0,-35 17 15,-17-35 1,35 0-16,-1-18 15,19 18-15,-19-35 16,19 17-16,-1 18 0,-17-17 16</inkml:trace>
  <inkml:trace contextRef="#ctx0" brushRef="#br3">15663 3545 0,'18'0'16,"-36"18"-16,1 35 15,-19-18-15,-34 53 16,52-52-16,-17-1 0,-18 18 16</inkml:trace>
  <inkml:trace contextRef="#ctx0" brushRef="#br3">15169 2646 0,'18'0'31,"17"0"-15,-17 0-1,0 0-15,-1 0 0,19 0 16,-19 0-16,1 0 16,-18-18-1,-35 18 1</inkml:trace>
  <inkml:trace contextRef="#ctx0" brushRef="#br3">15152 2681 0,'0'18'16,"0"17"-1,0-17-15,0 17 16,17-17-16,-17-1 15,0 19 1,18-36-16,-18 17 0,18-17 0,-1 18 16,1-18-1,0 0-15,-1 0 16,1 0-16,0 0 16</inkml:trace>
  <inkml:trace contextRef="#ctx0" brushRef="#br3">15434 2699 0,'0'17'16,"0"1"-1,0 0-15,0 35 16,0-36-1,0 1-15,0 0 16,18-1-16</inkml:trace>
  <inkml:trace contextRef="#ctx0" brushRef="#br3">15522 2593 0,'0'-18'0,"18"18"16,0-17-16,-1 17 16,18 0-16,-17-18 15,0 36-15,-1-1 16,1-17-1,-18 18-15,0 0 0,18-1 16,-18 36-16,0-35 16,0 17-16,0-17 0,0 17 15,-18 0 1,18 1-16,0-19 0,18 1 16,-36-18-1,0 0 1,1 0-1,17-18-15,-36 18 16,19 0 0,-1 0-16</inkml:trace>
  <inkml:trace contextRef="#ctx0" brushRef="#br3">16457 2681 0,'18'0'16,"-1"0"0,19 0-16,-1 0 15,0 0 1,-17-18-16,17 18 0,-17 0 16</inkml:trace>
  <inkml:trace contextRef="#ctx0" brushRef="#br3">16510 2663 0,'0'36'15,"0"-1"-15,0 0 16,0 1-16,0-19 0,0 1 15,18 0-15,-1-1 0,19 1 16,-19-18-16,36 0 16,-18 0-16,-17 0 15,17 0-15,-17-18 16</inkml:trace>
  <inkml:trace contextRef="#ctx0" brushRef="#br3">16898 2681 0,'0'-18'16,"0"36"15,0 0-15,0-1-16,0 19 15,0-19-15,0 1 0,0 0 16,18-1-16,-18 1 16,17-18-1,1-18-15</inkml:trace>
  <inkml:trace contextRef="#ctx0" brushRef="#br3">17022 2575 0,'17'-17'0,"1"17"16,-1 0-16,1-18 15,0 18-15,-1 18 16,-17-1-16,18 36 16,0-35-16,-18-1 15,17 19-15,-17-19 0,18 36 16,-18-17-16,18-19 16,-18 19-16,0-1 15,17-18-15,-17 1 0,0 0 16,0-1-16,-17-17 15,-1 0 1,-17 0-16,17 0 16,-17 0-16,-1 0 15,19 0-15</inkml:trace>
  <inkml:trace contextRef="#ctx0" brushRef="#br3">14164 3810 0,'0'-18'32,"0"36"30,0 17-46,0 1-1,-18 34-15,18-35 16,0 36-16,18-36 16,0 36-16,-1-36 15,19 18-15,-19-35 16,19 17 0,-19-35-16,1 18 15,-1-18-15,1-18 16</inkml:trace>
  <inkml:trace contextRef="#ctx0" brushRef="#br3">14411 3881 0,'-18'17'15,"1"1"-15,17-1 16,17 1 0,19 17-1,17-17 1,-18 0-16,0-18 15,0 0-15,-17 0 0,0 0 0,-1 0 16,1 0 0</inkml:trace>
  <inkml:trace contextRef="#ctx0" brushRef="#br3">14587 3898 0,'0'88'16,"-17"-17"-16,17-36 15,0-17-15,0 35 16,17-18-16,-17 0 15,0-17-15</inkml:trace>
  <inkml:trace contextRef="#ctx0" brushRef="#br3">14711 4233 0,'0'18'16,"-18"17"0,18-17-16,18-18 31</inkml:trace>
  <inkml:trace contextRef="#ctx0" brushRef="#br3">14940 3951 0,'18'0'31,"-1"18"-15,-17-1-1,0 1-15,0 0 16,0-1-16,0 19 16,0-19-16,0 1 15,0 0-15,18-1 16,0-17-16,-1 18 15,-17-1-15,18-17 0,-18 36 16,-18-19 0,1 1-16,-1 0 15,0-18-15,1 0 16,-1 17 0,1-17-16,-1 0 0,0 0 15,18-17-15</inkml:trace>
  <inkml:trace contextRef="#ctx0" brushRef="#br3">15011 3757 0,'17'0'16,"1"18"-16,0-1 15,-1 1 1,36 35-16,-35-18 15,17 0-15,0 54 16,-35-54-16,18 18 16,-18 0-16,0 35 0,-18-53 15,18 1-15,-35 16 16,17-34-16,1-18 16</inkml:trace>
  <inkml:trace contextRef="#ctx0" brushRef="#br3">14852 3933 0,'-18'0'31,"36"0"48,17 0-64,-17 0 1,0 18-16,-1-18 0,1 35 15,-1-35-15,-17 36 16,0-19-16</inkml:trace>
  <inkml:trace contextRef="#ctx0" brushRef="#br3">16298 3757 0,'-17'18'16,"17"52"0,-18 1-16,18-18 15,0-36-15,0 19 16,0-1-16,18-17 0,-1-1 16,1 1-16,0 0 0,35 17 15,-36-35 1,18 0-16,1 0 15,-1 0-15,-35-18 0</inkml:trace>
  <inkml:trace contextRef="#ctx0" brushRef="#br3">16686 3775 0,'-17'17'16,"-1"19"-1,18-1 1,0-17-16,0 17 16,18 0-16,-1-17 15,19-1-15,-1-17 16,-17 0-16,17 0 0,0 0 15,0 0-15,1-17 16,-19-1 0,-17 0-1</inkml:trace>
  <inkml:trace contextRef="#ctx0" brushRef="#br3">16863 3828 0,'0'0'0,"0"17"16,0 1-16,0 17 0,0-17 16,17 35-16,-17-36 15,18 19-15,-18-1 16,18 0-16,-1-17 15,-17 0 1</inkml:trace>
  <inkml:trace contextRef="#ctx0" brushRef="#br3">17163 4075 0,'0'17'16,"-18"36"0,0-35-16,1 17 0,17-17 15,-18-1-15,18 1 16,18-18 0</inkml:trace>
  <inkml:trace contextRef="#ctx0" brushRef="#br3">17374 3933 0,'0'36'15,"0"-1"1,0 18 0,0-18-16,0-17 15,18 17 1,0-35-16,-18 18 0,17-18 16</inkml:trace>
  <inkml:trace contextRef="#ctx0" brushRef="#br3">17515 3722 0,'18'17'16,"0"1"0,35 17-16,-36 1 0,36-1 15,-35 0 1,-1 0-16,1 1 0,0 34 16,-18-34-16,0 34 15,-18-35 1,0 1-16,-34 17 15,34-18-15,0-17 16</inkml:trace>
  <inkml:trace contextRef="#ctx0" brushRef="#br3">14464 4692 0,'0'18'32,"18"35"-17,-18-18-15,0 0 16,17 18-16,-17 18 16,18-36-16,-18-18 15,17 36 1,1-17-16,0-19 15,-18 1-15</inkml:trace>
  <inkml:trace contextRef="#ctx0" brushRef="#br3">14340 4833 0,'18'-18'46,"-18"1"-30,18-1-16,-1 1 16,1-19-16,0 19 15,17-19 1,-17 19-16,-1-1 16,1 18-16,-1 0 15,1 18 1,-18-1-1,18 1-15,-1 0 0,1-1 16,0 1-16,-1 0 0,19-1 16,-19 1-16,1-1 15</inkml:trace>
  <inkml:trace contextRef="#ctx0" brushRef="#br3">15117 4639 0,'17'18'31,"1"17"-15,-1-17-1,1 17-15,17 35 0,-17-34 16,0-1-16,-1 36 16,19-19-1,-19-34-15,-17 0 0,18-1 16,-1 1-16,-17-36 15</inkml:trace>
  <inkml:trace contextRef="#ctx0" brushRef="#br3">15046 4921 0,'0'-35'32,"0"17"-17,0-35 1,0 36-16,0-1 15,0 1-15,18-1 0,-1-17 16,-17 17-16,36-17 16,-19 17-16,-17 0 15,18 1-15,-1 17 0,19 0 16,-19 0-16,36 0 16,-35 0-16,0 0 15,17 0-15,-18 0 16,1 0-16</inkml:trace>
  <inkml:trace contextRef="#ctx0" brushRef="#br3">15558 8378 0,'-18'0'16,"18"18"-16,18-36 62,-18-34-46,17 34-16,-17-17 0,0-1 15</inkml:trace>
  <inkml:trace contextRef="#ctx0" brushRef="#br3">15646 8061 0,'17'-18'15,"-17"1"1,0-1-16,18 0 16,-18 1-1,18-1-15,-18 1 16,17 17-16,-17-18 0</inkml:trace>
  <inkml:trace contextRef="#ctx0" brushRef="#br3">15804 7761 0,'0'-18'0,"18"-34"15,0 52-15,-18-36 16,17 36-16,1-17 31,0 17-31,-1-18 16,19 0 0,-19 1-16</inkml:trace>
  <inkml:trace contextRef="#ctx0" brushRef="#br3">16281 7338 0,'17'-18'15,"1"1"1,0-1-16,-1 0 0,36-17 16,-18 17-1,-17 1-15</inkml:trace>
  <inkml:trace contextRef="#ctx0" brushRef="#br3">16845 7091 0,'18'-18'15,"-1"1"-15,19 17 0,17-18 16</inkml:trace>
  <inkml:trace contextRef="#ctx0" brushRef="#br3">17515 6950 0,'71'-36'16,"-36"19"-1,-17 17-15,0 0 0</inkml:trace>
  <inkml:trace contextRef="#ctx0" brushRef="#br3">15346 8149 0,'0'18'16,"17"35"-1,1-18-15,35 71 16,-35-71-16,35 53 16,-36-70-1,36 17-15,-18-35 16,36 0-16,-36-17 16,36-36-1,-36 17-15,18-17 0,-35 18 16,-1 35-1,1-17-15</inkml:trace>
  <inkml:trace contextRef="#ctx0" brushRef="#br3">18556 6332 0,'0'-17'0,"0"34"47,0 54-47,0-18 16,0 17-16,0-17 0,0 0 15,18 53 1,-1-71-16,1-17 0,0 0 15,-1-1-15,1-17 0,17 0 16,-17 0-16,0-17 0,17-19 16,-35 19-16,17-19 15,-17 1-15,18 35 16,0 35 0,-18-17-16,53 17 15,-36-17 1,19-18-16,-1 0 15,-18 0-15,19 0 0,17-35 16,-36 17-16,-17-35 16,0 18-16,-17-36 15,-1 36-15,-17-18 16,17 35-16,0 1 16,1-1-16</inkml:trace>
  <inkml:trace contextRef="#ctx0" brushRef="#br3">19279 6015 0,'18'0'0,"-18"-18"16,18 18-16,17-17 15,-17 17-15,-1-18 0,1 18 16,17 0-1,-35 18-15</inkml:trace>
  <inkml:trace contextRef="#ctx0" brushRef="#br3">19332 6050 0,'0'18'0,"18"-1"0,-18 1 15,18 35-15,-18-18 16,17 18-16,-17-18 16,35 1-1,-35-19-15,18 1 0,17 0 16,-17-18 0,0-18-16</inkml:trace>
  <inkml:trace contextRef="#ctx0" brushRef="#br3">19667 6050 0,'53'0'16,"-35"0"-1,-18 18-15,0-1 16,0 1-16,-18 35 15,1-35-15,-1 17 0,-17-17 16,35 17 0,0-18-1,35-17 1,-17 0-16,-1 0 16,19 0-16,-19-17 0</inkml:trace>
  <inkml:trace contextRef="#ctx0" brushRef="#br3">19914 5944 0,'0'0'0,"18"0"16,0 18 0,-1-18-16,1 0 15,0 18-15,-1-1 16,1 19-16,-1-19 16,-17 1-16,0 17 0,18 18 15,-18-35-15,0-1 16,-18 19-1,18-19-15,-17 1 16,-1-18-16,1 0 16,-1 0-1,0-18 17</inkml:trace>
  <inkml:trace contextRef="#ctx0" brushRef="#br3">20267 6738 0,'0'18'16,"-18"35"0,18-36-16,-17 36 15,-1-35-15,1 35 16,17-36-16,0 1 15,17-18 1</inkml:trace>
  <inkml:trace contextRef="#ctx0" brushRef="#br3">20708 6050 0,'0'0'0,"0"53"0,18 88 15,-18-70-15,0-1 16,17 1-16,-17-18 16,36 35-16,-36-53 0,17-17 15,1-18 1,0-35-1,-1-1-15,18-34 16,1 52-16,-1-17 16,-17 35-16,17 17 0,0 19 15,-17-1-15,-1 18 16,-17-18-16,-17 1 16,-1-19-1,-17 1-15,17-1 16,-35-17-16,18 0 15,35-17-15,-18-1 0,18 1 16,0-19-16</inkml:trace>
  <inkml:trace contextRef="#ctx0" brushRef="#br3">21290 5874 0,'35'0'16,"1"-18"-16,17 0 15,-18 1-15,18-1 16,-36 18 0,1 0-16</inkml:trace>
  <inkml:trace contextRef="#ctx0" brushRef="#br3">21325 5891 0,'18'36'16,"-18"-1"-16,18 18 15,-18-18-15,17 0 16,1-17 0,0 0-16,-1-1 0,1-17 15,0 0-15,-1 0 16,1 0-16,-1 0 15</inkml:trace>
  <inkml:trace contextRef="#ctx0" brushRef="#br3">21625 5909 0,'53'18'16,"-35"-18"-16,-1 0 16,1 17-16,0 1 0,-18 0 15,17-18-15,-17 17 0,0 1 16,0 17-16,0-17 0,-17-18 16,-1 17-1,36-17 16,-1 0-15,1 0-16,17 0 16,-17 0-16</inkml:trace>
  <inkml:trace contextRef="#ctx0" brushRef="#br3">21890 5803 0,'18'0'16,"-1"0"0,18-17-16,-17 17 15,17-18-15,-17 18 16,0 0-16,-1 0 15,-17 18 1,0 17 0,18-18-16,-18 1 15,35 53-15,-35-54 16,18 19-16,-1-19 0,1 19 16,-18-19-16,18 1 0,-18-1 15,17-17-15,-17 18 16,-17-18 15,-19 0-31,19 0 16,-1 0-16,-35 18 15,36-1-15</inkml:trace>
  <inkml:trace contextRef="#ctx0" brushRef="#br3">18397 7232 0,'-17'18'32,"17"17"-17,-18 0-15,18 53 16,0-52-16,0 17 0,18 17 15,-1-35 1,19-17-16,17 35 16,-36-35-16,36-1 15,-18 1-15,1-18 16</inkml:trace>
  <inkml:trace contextRef="#ctx0" brushRef="#br3">18750 7214 0,'0'18'15,"18"53"-15,-18-54 16,0 36-16,35 18 16,-35-36-16,35 18 15,-17-18-15,-18-17 16,18-1-16,-18 1 0,17 0 16</inkml:trace>
  <inkml:trace contextRef="#ctx0" brushRef="#br3">19032 7532 0,'-17'53'16,"17"-36"-1,0 19 1,0-19-16,17-17 16</inkml:trace>
  <inkml:trace contextRef="#ctx0" brushRef="#br3">19226 7320 0,'-17'35'16,"17"-17"-16,17 0 0,1-1 16,35 1-1,-35 0-15,52-18 16,-52 0-16,17 0 0,-17-18 15,17 18-15</inkml:trace>
  <inkml:trace contextRef="#ctx0" brushRef="#br3">19420 7408 0,'18'53'15,"0"-17"1,-1-1-16,-17-18 16,36 1-16,-36 0 15,17-18-15</inkml:trace>
  <inkml:trace contextRef="#ctx0" brushRef="#br3">19614 7197 0,'71'53'16,"-18"17"-16,-18 1 15,-35-18-15,18 35 16,-53 71-1,-18-71 1,35-53-16,-17-17 16</inkml:trace>
  <inkml:trace contextRef="#ctx0" brushRef="#br3">21202 7056 0,'0'-36'15,"0"19"-15,-18 17 16,1 17 0,-1 36-16,18 0 15,0 53 1,0-71-16,18 18 0,35 18 16,-36-36-16,19 0 15,16 18-15,-34-53 16,17 18-16,-17-18 0,0 0 15</inkml:trace>
  <inkml:trace contextRef="#ctx0" brushRef="#br3">21572 7056 0,'0'17'31,"18"36"-16,0-35-15,-1 35 16,19 0-16,-19-36 16,1 19-16,-1-1 15,1-18-15,-18 1 16</inkml:trace>
  <inkml:trace contextRef="#ctx0" brushRef="#br3">21925 7320 0,'-17'35'16,"17"-17"-1,-18 17 1,0-17-16,18 0 15</inkml:trace>
  <inkml:trace contextRef="#ctx0" brushRef="#br3">22154 6967 0,'0'36'15,"18"-1"-15,0 18 16,-18-36-16,17 19 0,1 17 15,0-36-15,-1 1 16,-17 35-16,18-35 16,-18-1-16,18 1 15</inkml:trace>
  <inkml:trace contextRef="#ctx0" brushRef="#br3">22366 6826 0,'53'53'15,"18"0"1,-18 18 0,-18-36-16,35 71 15,-52-36 1,-36 19-16,-17-54 16,-18 53-16</inkml:trace>
  <inkml:trace contextRef="#ctx0" brushRef="#br3">18715 8026 0,'18'0'78,"-1"0"-62,1 0-16,-1-18 0,36 18 16,-35 0-16,0 0 15,-1 0-15</inkml:trace>
  <inkml:trace contextRef="#ctx0" brushRef="#br3">19209 7990 0,'17'0'15,"1"0"1,0 0-16,17 0 15,0-17-15,1 17 16,16 0 0,-16 0-16,-19 0 15</inkml:trace>
  <inkml:trace contextRef="#ctx0" brushRef="#br3">19491 8220 0,'0'17'31,"0"19"-15,18-19-1,-18 1-15,17 0 0,1 17 16,-18-18-16,18 36 16,-18-35-16,17 0 15,-17-1-15,18 1 16,-18 0-1,17-18 1</inkml:trace>
  <inkml:trace contextRef="#ctx0" brushRef="#br3">19368 8467 0,'-18'-18'0,"18"0"16,0 1 0,18-1-1,-1 0 1,-17 1-16,18-1 0,-1 1 0,1-1 16,0-17-1,-18 17-15,17 0 16,-17 1-16,18-1 15,0 18 1,-1 18 0,19-1-1,-1-17-15,18 18 16,-36-18-16,54 0 16,-53 0-16,-1 0 15,1 0-15</inkml:trace>
  <inkml:trace contextRef="#ctx0" brushRef="#br3">18680 8326 0,'-18'17'31,"18"1"-31,-18 17 16,1-17-16,-1 35 15,-17-18-15,17 0 16,0 18-1,18-18-15,-17-17 0,17 17 16</inkml:trace>
  <inkml:trace contextRef="#ctx0" brushRef="#br3">18433 8396 0,'0'0'0,"17"-18"15,1 18 1,0-17-16,17-1 15,-18 1-15,19-1 0,17-17 16,0 17 0,-18 0-16,-17 1 0,-1 17 0,1-18 15,-1 18 1,-17 18-16,0 17 16,0 0-1,0-17-15,18 0 16,-18 17-16,0-18 0,35 19 15,-35-19-15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F0D97-4936-4CB8-B417-A5DCC0A1803A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C10DFE-48A4-46D0-9DD7-466C83B4668D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7CC10DFE-48A4-46D0-9DD7-466C83B4668D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445D4-E103-2048-884D-EABA1C8D945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5827E-CD1A-499C-BB52-D7C214A38066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0D498B-8EE9-D243-B7AD-40804D63C55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99E-DD35-5942-AA9D-E7AED0CBF22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9" name="Title 1"/>
            <p:cNvSpPr txBox="1"/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99E-DD35-5942-AA9D-E7AED0CBF22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9" name="Title 1"/>
            <p:cNvSpPr txBox="1"/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5B99E-DD35-5942-AA9D-E7AED0CBF22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8712-A2E3-D94C-AF0E-9202615443CE}" type="slidenum">
              <a:rPr lang="en-US" smtClean="0"/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58948" y="1135431"/>
            <a:ext cx="4467022" cy="4246699"/>
            <a:chOff x="349372" y="1061869"/>
            <a:chExt cx="4467022" cy="4246699"/>
          </a:xfrm>
        </p:grpSpPr>
        <p:sp>
          <p:nvSpPr>
            <p:cNvPr id="9" name="Title 1"/>
            <p:cNvSpPr txBox="1"/>
            <p:nvPr/>
          </p:nvSpPr>
          <p:spPr>
            <a:xfrm>
              <a:off x="349372" y="4502904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 userDrawn="1"/>
        </p:nvCxnSpPr>
        <p:spPr>
          <a:xfrm>
            <a:off x="4544016" y="345989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9E52C-721A-413D-B950-6D6B885CF78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13F0E-DB1C-40D4-BA1B-EE638E21C60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9E52C-721A-413D-B950-6D6B885CF78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13F0E-DB1C-40D4-BA1B-EE638E21C604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customXml" Target="../ink/ink5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customXml" Target="../ink/ink6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9.png"/><Relationship Id="rId14" Type="http://schemas.openxmlformats.org/officeDocument/2006/relationships/customXml" Target="../ink/ink8.xml"/><Relationship Id="rId13" Type="http://schemas.openxmlformats.org/officeDocument/2006/relationships/image" Target="../media/image28.png"/><Relationship Id="rId12" Type="http://schemas.openxmlformats.org/officeDocument/2006/relationships/image" Target="../media/image27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customXml" Target="../ink/ink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customXml" Target="../ink/ink9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49.png"/><Relationship Id="rId15" Type="http://schemas.openxmlformats.org/officeDocument/2006/relationships/customXml" Target="../ink/ink10.xml"/><Relationship Id="rId14" Type="http://schemas.openxmlformats.org/officeDocument/2006/relationships/image" Target="../media/image48.png"/><Relationship Id="rId13" Type="http://schemas.openxmlformats.org/officeDocument/2006/relationships/image" Target="../media/image47.png"/><Relationship Id="rId12" Type="http://schemas.openxmlformats.org/officeDocument/2006/relationships/image" Target="../media/image46.png"/><Relationship Id="rId11" Type="http://schemas.openxmlformats.org/officeDocument/2006/relationships/image" Target="../media/image45.png"/><Relationship Id="rId10" Type="http://schemas.openxmlformats.org/officeDocument/2006/relationships/image" Target="../media/image44.png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68.png"/><Relationship Id="rId2" Type="http://schemas.openxmlformats.org/officeDocument/2006/relationships/image" Target="../media/image51.png"/><Relationship Id="rId19" Type="http://schemas.openxmlformats.org/officeDocument/2006/relationships/customXml" Target="../ink/ink11.xml"/><Relationship Id="rId18" Type="http://schemas.openxmlformats.org/officeDocument/2006/relationships/image" Target="../media/image67.png"/><Relationship Id="rId17" Type="http://schemas.openxmlformats.org/officeDocument/2006/relationships/image" Target="../media/image66.png"/><Relationship Id="rId16" Type="http://schemas.openxmlformats.org/officeDocument/2006/relationships/image" Target="../media/image65.png"/><Relationship Id="rId15" Type="http://schemas.openxmlformats.org/officeDocument/2006/relationships/image" Target="../media/image64.png"/><Relationship Id="rId14" Type="http://schemas.openxmlformats.org/officeDocument/2006/relationships/image" Target="../media/image63.png"/><Relationship Id="rId13" Type="http://schemas.openxmlformats.org/officeDocument/2006/relationships/image" Target="../media/image62.png"/><Relationship Id="rId12" Type="http://schemas.openxmlformats.org/officeDocument/2006/relationships/image" Target="../media/image61.png"/><Relationship Id="rId11" Type="http://schemas.openxmlformats.org/officeDocument/2006/relationships/image" Target="../media/image60.png"/><Relationship Id="rId10" Type="http://schemas.openxmlformats.org/officeDocument/2006/relationships/image" Target="../media/image59.png"/><Relationship Id="rId1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8" Type="http://schemas.openxmlformats.org/officeDocument/2006/relationships/image" Target="../media/image76.png"/><Relationship Id="rId7" Type="http://schemas.openxmlformats.org/officeDocument/2006/relationships/image" Target="../media/image75.png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81.png"/><Relationship Id="rId13" Type="http://schemas.openxmlformats.org/officeDocument/2006/relationships/customXml" Target="../ink/ink12.xml"/><Relationship Id="rId12" Type="http://schemas.openxmlformats.org/officeDocument/2006/relationships/image" Target="../media/image80.png"/><Relationship Id="rId11" Type="http://schemas.openxmlformats.org/officeDocument/2006/relationships/image" Target="../media/image79.png"/><Relationship Id="rId10" Type="http://schemas.openxmlformats.org/officeDocument/2006/relationships/image" Target="../media/image78.png"/><Relationship Id="rId1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0.png"/><Relationship Id="rId8" Type="http://schemas.openxmlformats.org/officeDocument/2006/relationships/image" Target="../media/image89.png"/><Relationship Id="rId7" Type="http://schemas.openxmlformats.org/officeDocument/2006/relationships/image" Target="../media/image88.png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94.png"/><Relationship Id="rId13" Type="http://schemas.openxmlformats.org/officeDocument/2006/relationships/customXml" Target="../ink/ink13.xml"/><Relationship Id="rId12" Type="http://schemas.openxmlformats.org/officeDocument/2006/relationships/image" Target="../media/image93.png"/><Relationship Id="rId11" Type="http://schemas.openxmlformats.org/officeDocument/2006/relationships/image" Target="../media/image92.png"/><Relationship Id="rId10" Type="http://schemas.openxmlformats.org/officeDocument/2006/relationships/image" Target="../media/image91.png"/><Relationship Id="rId1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customXml" Target="../ink/ink14.xml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6.png"/><Relationship Id="rId8" Type="http://schemas.openxmlformats.org/officeDocument/2006/relationships/customXml" Target="../ink/ink15.xml"/><Relationship Id="rId7" Type="http://schemas.openxmlformats.org/officeDocument/2006/relationships/image" Target="../media/image105.png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1" Type="http://schemas.openxmlformats.org/officeDocument/2006/relationships/customXml" Target="../ink/ink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0.png"/><Relationship Id="rId3" Type="http://schemas.openxmlformats.org/officeDocument/2006/relationships/customXml" Target="../ink/ink17.xml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2.png"/><Relationship Id="rId3" Type="http://schemas.openxmlformats.org/officeDocument/2006/relationships/customXml" Target="../ink/ink18.xml"/><Relationship Id="rId2" Type="http://schemas.openxmlformats.org/officeDocument/2006/relationships/image" Target="../media/image111.png"/><Relationship Id="rId1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4.png"/><Relationship Id="rId3" Type="http://schemas.openxmlformats.org/officeDocument/2006/relationships/customXml" Target="../ink/ink19.xml"/><Relationship Id="rId2" Type="http://schemas.openxmlformats.org/officeDocument/2006/relationships/image" Target="../media/image113.png"/><Relationship Id="rId1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1" Type="http://schemas.openxmlformats.org/officeDocument/2006/relationships/customXml" Target="../ink/ink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1.png"/><Relationship Id="rId8" Type="http://schemas.openxmlformats.org/officeDocument/2006/relationships/customXml" Target="../ink/ink21.xml"/><Relationship Id="rId7" Type="http://schemas.openxmlformats.org/officeDocument/2006/relationships/image" Target="../media/image120.jpeg"/><Relationship Id="rId6" Type="http://schemas.openxmlformats.org/officeDocument/2006/relationships/image" Target="../media/image1.tiff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3" Type="http://schemas.openxmlformats.org/officeDocument/2006/relationships/image" Target="../media/image117.png"/><Relationship Id="rId2" Type="http://schemas.openxmlformats.org/officeDocument/2006/relationships/image" Target="../media/image116.emf"/><Relationship Id="rId12" Type="http://schemas.openxmlformats.org/officeDocument/2006/relationships/notesSlide" Target="../notesSlides/notesSlide2.xml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2.xml"/><Relationship Id="rId1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3.png"/><Relationship Id="rId3" Type="http://schemas.openxmlformats.org/officeDocument/2006/relationships/customXml" Target="../ink/ink23.xml"/><Relationship Id="rId2" Type="http://schemas.openxmlformats.org/officeDocument/2006/relationships/image" Target="../media/image122.png"/><Relationship Id="rId1" Type="http://schemas.openxmlformats.org/officeDocument/2006/relationships/customXml" Target="../ink/ink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1" Type="http://schemas.openxmlformats.org/officeDocument/2006/relationships/customXml" Target="../ink/ink24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6.png"/><Relationship Id="rId2" Type="http://schemas.openxmlformats.org/officeDocument/2006/relationships/customXml" Target="../ink/ink25.xml"/><Relationship Id="rId1" Type="http://schemas.openxmlformats.org/officeDocument/2006/relationships/image" Target="../media/image1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3.png"/><Relationship Id="rId7" Type="http://schemas.openxmlformats.org/officeDocument/2006/relationships/customXml" Target="../ink/ink26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0.png"/><Relationship Id="rId7" Type="http://schemas.openxmlformats.org/officeDocument/2006/relationships/customXml" Target="../ink/ink2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customXml" Target="../ink/ink28.xml"/><Relationship Id="rId4" Type="http://schemas.openxmlformats.org/officeDocument/2006/relationships/image" Target="../media/image144.png"/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50.png"/><Relationship Id="rId6" Type="http://schemas.openxmlformats.org/officeDocument/2006/relationships/customXml" Target="../ink/ink30.xml"/><Relationship Id="rId5" Type="http://schemas.openxmlformats.org/officeDocument/2006/relationships/image" Target="../media/image149.png"/><Relationship Id="rId4" Type="http://schemas.openxmlformats.org/officeDocument/2006/relationships/customXml" Target="../ink/ink29.xml"/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8.png"/><Relationship Id="rId8" Type="http://schemas.openxmlformats.org/officeDocument/2006/relationships/image" Target="../media/image157.png"/><Relationship Id="rId7" Type="http://schemas.openxmlformats.org/officeDocument/2006/relationships/image" Target="../media/image156.png"/><Relationship Id="rId6" Type="http://schemas.openxmlformats.org/officeDocument/2006/relationships/image" Target="../media/image2.tiff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63.png"/><Relationship Id="rId14" Type="http://schemas.openxmlformats.org/officeDocument/2006/relationships/customXml" Target="../ink/ink31.xml"/><Relationship Id="rId13" Type="http://schemas.openxmlformats.org/officeDocument/2006/relationships/image" Target="../media/image162.png"/><Relationship Id="rId12" Type="http://schemas.openxmlformats.org/officeDocument/2006/relationships/image" Target="../media/image161.png"/><Relationship Id="rId11" Type="http://schemas.openxmlformats.org/officeDocument/2006/relationships/image" Target="../media/image160.png"/><Relationship Id="rId10" Type="http://schemas.openxmlformats.org/officeDocument/2006/relationships/image" Target="../media/image159.png"/><Relationship Id="rId1" Type="http://schemas.openxmlformats.org/officeDocument/2006/relationships/image" Target="../media/image15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customXml" Target="../ink/ink32.xml"/><Relationship Id="rId4" Type="http://schemas.openxmlformats.org/officeDocument/2006/relationships/image" Target="../media/image166.emf"/><Relationship Id="rId3" Type="http://schemas.openxmlformats.org/officeDocument/2006/relationships/image" Target="../media/image165.emf"/><Relationship Id="rId2" Type="http://schemas.openxmlformats.org/officeDocument/2006/relationships/image" Target="../media/image164.emf"/><Relationship Id="rId1" Type="http://schemas.openxmlformats.org/officeDocument/2006/relationships/image" Target="../media/image3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9.png"/><Relationship Id="rId2" Type="http://schemas.openxmlformats.org/officeDocument/2006/relationships/customXml" Target="../ink/ink33.xml"/><Relationship Id="rId1" Type="http://schemas.openxmlformats.org/officeDocument/2006/relationships/image" Target="../media/image168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2.png"/><Relationship Id="rId3" Type="http://schemas.openxmlformats.org/officeDocument/2006/relationships/customXml" Target="../ink/ink34.xml"/><Relationship Id="rId2" Type="http://schemas.openxmlformats.org/officeDocument/2006/relationships/image" Target="../media/image171.png"/><Relationship Id="rId1" Type="http://schemas.openxmlformats.org/officeDocument/2006/relationships/image" Target="../media/image17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22847" y="687063"/>
            <a:ext cx="8533767" cy="21031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Neural Network Programming</a:t>
            </a:r>
            <a:endParaRPr lang="en-US" sz="6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93398" y="3047566"/>
            <a:ext cx="66414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935547" y="3482075"/>
            <a:ext cx="8533767" cy="9144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cap="none" spc="0" dirty="0">
                <a:ln w="0"/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ejaVu Serif" charset="0"/>
              </a:rPr>
              <a:t>Mrinal Wahal</a:t>
            </a:r>
            <a:endParaRPr lang="en-US" sz="5400" cap="none" spc="0" dirty="0">
              <a:ln w="0"/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ejaVu Serif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90001" y="5655297"/>
            <a:ext cx="7587600" cy="5791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32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Research Park, IIT Madras</a:t>
            </a:r>
            <a:endParaRPr i="1">
              <a:latin typeface="DejaVu Serif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Ink 1"/>
              <p14:cNvContentPartPr/>
              <p14:nvPr/>
            </p14:nvContentPartPr>
            <p14:xfrm>
              <a:off x="781050" y="733425"/>
              <a:ext cx="10617480" cy="5315040"/>
            </p14:xfrm>
          </p:contentPart>
        </mc:Choice>
        <mc:Fallback xmlns="">
          <p:pic>
            <p:nvPicPr>
              <p:cNvPr id="2" name="Ink 1"/>
            </p:nvPicPr>
            <p:blipFill>
              <a:blip r:embed="rId2"/>
            </p:blipFill>
            <p:spPr>
              <a:xfrm>
                <a:off x="781050" y="733425"/>
                <a:ext cx="10617480" cy="53150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575" y="0"/>
            <a:ext cx="10515600" cy="13255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Logistic Regression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Ink 2"/>
              <p14:cNvContentPartPr/>
              <p14:nvPr/>
            </p14:nvContentPartPr>
            <p14:xfrm>
              <a:off x="409575" y="285750"/>
              <a:ext cx="10617480" cy="6610680"/>
            </p14:xfrm>
          </p:contentPart>
        </mc:Choice>
        <mc:Fallback xmlns="">
          <p:pic>
            <p:nvPicPr>
              <p:cNvPr id="3" name="Ink 2"/>
            </p:nvPicPr>
            <p:blipFill>
              <a:blip r:embed="rId2"/>
            </p:blipFill>
            <p:spPr>
              <a:xfrm>
                <a:off x="409575" y="285750"/>
                <a:ext cx="10617480" cy="66106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60851"/>
            <a:ext cx="10515600" cy="13255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Logistic Regression cost function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8625" y="1237707"/>
                <a:ext cx="10515600" cy="620711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0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000" dirty="0"/>
                  <a:t>, </a:t>
                </a:r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0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   </m:t>
                        </m:r>
                      </m:e>
                    </m:d>
                    <m:r>
                      <a:rPr lang="en-US" sz="30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3000" b="0" i="1" smtClean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  </m:t>
                    </m:r>
                  </m:oMath>
                </a14:m>
                <a:r>
                  <a:rPr lang="en-US" sz="3000" dirty="0"/>
                  <a:t> </a:t>
                </a:r>
              </a:p>
              <a:p>
                <a:pPr marL="0" indent="0">
                  <a:buNone/>
                </a:pPr>
                <a:endParaRPr lang="en-US" sz="3000" dirty="0"/>
              </a:p>
              <a:p>
                <a:pPr marL="0" indent="0">
                  <a:buNone/>
                </a:pPr>
                <a:endParaRPr lang="en-US" sz="3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625" y="1237707"/>
                <a:ext cx="10515600" cy="620711"/>
              </a:xfrm>
              <a:blipFill rotWithShape="1">
                <a:blip r:embed="rId1"/>
                <a:stretch>
                  <a:fillRect t="-11765" b="-11765"/>
                </a:stretch>
              </a:blipFill>
            </p:spPr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 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Given</a:t>
                </a:r>
                <a:r>
                  <a:rPr lang="en-US" sz="3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(1)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mr-IN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…</m:t>
                        </m:r>
                        <m:r>
                          <m:rPr>
                            <m:nor/>
                          </m:rPr>
                          <a:rPr lang="en-US" sz="3000" i="1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dirty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𝑚</m:t>
                            </m:r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sz="3000" dirty="0" smtClean="0">
                            <a:latin typeface="Century Schoolbook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e>
                    </m:d>
                    <m:r>
                      <a:rPr lang="en-US" sz="3000" b="0" i="0" dirty="0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300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𝑖</m:t>
                        </m:r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  <m:r>
                      <a:rPr lang="en-US" sz="300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≈</m:t>
                    </m:r>
                    <m:sSup>
                      <m:sSupPr>
                        <m:ctrlPr>
                          <a:rPr lang="en-US" sz="30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0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30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0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3000" dirty="0">
                    <a:latin typeface="Century Schoolbook" charset="0"/>
                    <a:ea typeface="Century Schoolbook" charset="0"/>
                    <a:cs typeface="Century Schoolbook" charset="0"/>
                  </a:rPr>
                  <a:t>.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0" y="1855933"/>
                <a:ext cx="10280513" cy="611193"/>
              </a:xfrm>
              <a:prstGeom prst="rect">
                <a:avLst/>
              </a:prstGeom>
              <a:blipFill rotWithShape="0">
                <a:blip r:embed="rId2"/>
                <a:stretch>
                  <a:fillRect l="-1363" t="-8911" b="-23762"/>
                </a:stretch>
              </a:blipFill>
            </p:spPr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 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90730" y="2548134"/>
            <a:ext cx="4118208" cy="5539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Loss (error) function:</a:t>
            </a:r>
            <a:endParaRPr lang="en-US" sz="3000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Ink 6"/>
              <p14:cNvContentPartPr/>
              <p14:nvPr/>
            </p14:nvContentPartPr>
            <p14:xfrm>
              <a:off x="142875" y="1724025"/>
              <a:ext cx="11932200" cy="4858200"/>
            </p14:xfrm>
          </p:contentPart>
        </mc:Choice>
        <mc:Fallback xmlns="">
          <p:pic>
            <p:nvPicPr>
              <p:cNvPr id="7" name="Ink 6"/>
            </p:nvPicPr>
            <p:blipFill>
              <a:blip r:embed="rId4"/>
            </p:blipFill>
            <p:spPr>
              <a:xfrm>
                <a:off x="142875" y="1724025"/>
                <a:ext cx="11932200" cy="48582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5" name="Ink 4"/>
              <p14:cNvContentPartPr/>
              <p14:nvPr/>
            </p14:nvContentPartPr>
            <p14:xfrm>
              <a:off x="266760" y="1625760"/>
              <a:ext cx="8160120" cy="4934160"/>
            </p14:xfrm>
          </p:contentPart>
        </mc:Choice>
        <mc:Fallback xmlns="">
          <p:pic>
            <p:nvPicPr>
              <p:cNvPr id="5" name="Ink 4"/>
            </p:nvPicPr>
            <p:blipFill>
              <a:blip r:embed="rId2"/>
            </p:blipFill>
            <p:spPr>
              <a:xfrm>
                <a:off x="266760" y="1625760"/>
                <a:ext cx="8160120" cy="4934160"/>
              </a:xfrm>
              <a:prstGeom prst="rect"/>
            </p:spPr>
          </p:pic>
        </mc:Fallback>
      </mc:AlternateContent>
      <p:sp>
        <p:nvSpPr>
          <p:cNvPr id="6" name="Rectangle 5"/>
          <p:cNvSpPr/>
          <p:nvPr/>
        </p:nvSpPr>
        <p:spPr>
          <a:xfrm>
            <a:off x="574199" y="6468030"/>
            <a:ext cx="528002" cy="1916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262" y="157038"/>
            <a:ext cx="10515600" cy="13255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Gradient Descent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/>
                  <a:buNone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Recap: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</m:e>
                    </m:acc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</m:t>
                    </m:r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</m:e>
                    </m:d>
                    <m:r>
                      <a:rPr lang="en-US" sz="32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=</m:t>
                    </m:r>
                    <m:f>
                      <m:fPr>
                        <m:ctrlPr>
                          <a:rPr lang="mr-IN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1+</m:t>
                        </m:r>
                        <m:sSup>
                          <m:sSupPr>
                            <m:ctrlPr>
                              <a:rPr lang="mr-IN" sz="3200" i="1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sz="3200" i="1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  <a:p>
                <a:pPr marL="0" indent="0">
                  <a:buFont typeface="Arial"/>
                  <a:buNone/>
                </a:pPr>
                <a:endParaRPr lang="en-US" sz="3200" dirty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24843"/>
                <a:ext cx="8128820" cy="620711"/>
              </a:xfrm>
              <a:prstGeom prst="rect">
                <a:avLst/>
              </a:prstGeom>
              <a:blipFill rotWithShape="1">
                <a:blip r:embed="rId3"/>
                <a:stretch>
                  <a:fillRect l="-1950" t="-7843" b="-30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/>
          <p:cNvGrpSpPr/>
          <p:nvPr/>
        </p:nvGrpSpPr>
        <p:grpSpPr>
          <a:xfrm>
            <a:off x="198780" y="2073680"/>
            <a:ext cx="12067972" cy="777890"/>
            <a:chOff x="149340" y="3057650"/>
            <a:chExt cx="12212239" cy="76070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𝐽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340" y="3120006"/>
                  <a:ext cx="2156209" cy="58477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/>
            <p:cNvGrpSpPr/>
            <p:nvPr/>
          </p:nvGrpSpPr>
          <p:grpSpPr>
            <a:xfrm>
              <a:off x="1993861" y="3057650"/>
              <a:ext cx="10367718" cy="760702"/>
              <a:chOff x="1993861" y="3057650"/>
              <a:chExt cx="10367718" cy="760702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993861" y="3061926"/>
                <a:ext cx="3182490" cy="756426"/>
                <a:chOff x="2114441" y="3055903"/>
                <a:chExt cx="3182490" cy="756426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" name="TextBox 7"/>
                    <p:cNvSpPr txBox="1"/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>
                <p:sp>
                  <p:nvSpPr>
                    <p:cNvPr id="8" name="TextBox 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14441" y="3055903"/>
                      <a:ext cx="584387" cy="756426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 l="-95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0" name="TextBox 9"/>
                    <p:cNvSpPr txBox="1"/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ℒ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entury Schoolbook" charset="0"/>
                                      <a:cs typeface="Century Schoolbook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=</m:t>
                          </m:r>
                        </m:oMath>
                      </a14:m>
                      <a:r>
                        <a:rPr lang="en-US" sz="3200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 </a:t>
                      </a:r>
                    </a:p>
                  </p:txBody>
                </p:sp>
              </mc:Choice>
              <mc:Fallback>
                <p:sp>
                  <p:nvSpPr>
                    <p:cNvPr id="10" name="TextBox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34123" y="3102028"/>
                      <a:ext cx="2762808" cy="604586"/>
                    </a:xfrm>
                    <a:prstGeom prst="rect">
                      <a:avLst/>
                    </a:prstGeom>
                    <a:blipFill rotWithShape="1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14" name="Group 13"/>
              <p:cNvGrpSpPr/>
              <p:nvPr/>
            </p:nvGrpSpPr>
            <p:grpSpPr>
              <a:xfrm>
                <a:off x="5108504" y="3057650"/>
                <a:ext cx="7253075" cy="739524"/>
                <a:chOff x="5108504" y="3057650"/>
                <a:chExt cx="7253075" cy="739524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" name="TextBox 10"/>
                    <p:cNvSpPr txBox="1"/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charset="0"/>
                                  </a:rPr>
                                  <m:t>𝑚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mr-IN" b="0" i="1" smtClean="0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naryPr>
                              <m:sub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  <m:r>
                                  <a:rPr lang="mr-I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4400" dirty="0">
                        <a:latin typeface="Cambria Math" charset="0"/>
                        <a:ea typeface="Cambria Math" charset="0"/>
                        <a:cs typeface="Cambria Math" charset="0"/>
                      </a:endParaRPr>
                    </a:p>
                  </p:txBody>
                </p:sp>
              </mc:Choice>
              <mc:Fallback>
                <p:sp>
                  <p:nvSpPr>
                    <p:cNvPr id="11" name="TextBox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08504" y="3057650"/>
                      <a:ext cx="584386" cy="739524"/>
                    </a:xfrm>
                    <a:prstGeom prst="rect">
                      <a:avLst/>
                    </a:prstGeom>
                    <a:blipFill rotWithShape="1">
                      <a:blip r:embed="rId7"/>
                      <a:stretch>
                        <a:fillRect l="-25532" r="-10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sSup>
                            <m:sSup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func>
                        </m:oMath>
                      </a14:m>
                      <a:r>
                        <a:rPr lang="en-US" sz="3200" i="1" dirty="0"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+ </a:t>
                      </a:r>
                      <a14:m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(1 −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entury Schoolbook" charset="0"/>
                                      <a:cs typeface="Century Schoolbook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charset="0"/>
                                          <a:ea typeface="Century Schoolbook" charset="0"/>
                                          <a:cs typeface="Century Schoolbook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3200" b="0" i="1" smtClean="0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)</m:t>
                              </m:r>
                            </m:e>
                          </m:func>
                        </m:oMath>
                      </a14:m>
                      <a:endParaRPr lang="en-US" sz="3200" i="1" dirty="0">
                        <a:latin typeface="Century Schoolbook" charset="0"/>
                        <a:ea typeface="Century Schoolbook" charset="0"/>
                        <a:cs typeface="Century Schoolbook" charset="0"/>
                      </a:endParaRPr>
                    </a:p>
                  </p:txBody>
                </p:sp>
              </mc:Choice>
              <mc:Fallback>
                <p:sp>
                  <p:nvSpPr>
                    <p:cNvPr id="12" name="TextBox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34900" y="3126451"/>
                      <a:ext cx="6626679" cy="604586"/>
                    </a:xfrm>
                    <a:prstGeom prst="rect">
                      <a:avLst/>
                    </a:prstGeom>
                    <a:blipFill rotWithShape="1">
                      <a:blip r:embed="rId8"/>
                      <a:stretch>
                        <a:fillRect t="-7921" b="-3168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Want to find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𝑤</m:t>
                    </m:r>
                    <m:r>
                      <a:rPr lang="en-US" sz="3200" b="0" i="1" smtClean="0">
                        <a:latin typeface="Cambria Math" charset="0"/>
                      </a:rPr>
                      <m:t>,</m:t>
                    </m:r>
                    <m:r>
                      <a:rPr lang="en-US" sz="3200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3200" i="1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that minimize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𝐽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𝑤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,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</m:d>
                    <m:r>
                      <a:rPr lang="en-US" sz="3200" b="0" i="1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3200" dirty="0"/>
              </a:p>
              <a:p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61520"/>
                <a:ext cx="8543108" cy="1077218"/>
              </a:xfrm>
              <a:prstGeom prst="rect">
                <a:avLst/>
              </a:prstGeom>
              <a:blipFill rotWithShape="0">
                <a:blip r:embed="rId9"/>
                <a:stretch>
                  <a:fillRect l="-1856" t="-9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/>
          <p:cNvGrpSpPr/>
          <p:nvPr/>
        </p:nvGrpSpPr>
        <p:grpSpPr>
          <a:xfrm>
            <a:off x="683414" y="3723459"/>
            <a:ext cx="5074686" cy="2982632"/>
            <a:chOff x="636996" y="3669792"/>
            <a:chExt cx="5074686" cy="298263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2337" y="4052095"/>
              <a:ext cx="3193553" cy="224098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pic>
        <p:grpSp>
          <p:nvGrpSpPr>
            <p:cNvPr id="42" name="Group 41"/>
            <p:cNvGrpSpPr/>
            <p:nvPr/>
          </p:nvGrpSpPr>
          <p:grpSpPr>
            <a:xfrm>
              <a:off x="636996" y="3669792"/>
              <a:ext cx="5074686" cy="2982632"/>
              <a:chOff x="636996" y="3669792"/>
              <a:chExt cx="5074686" cy="298263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121664" y="3669792"/>
                <a:ext cx="4152816" cy="2828544"/>
                <a:chOff x="524861" y="3195789"/>
                <a:chExt cx="4152816" cy="2828544"/>
              </a:xfrm>
            </p:grpSpPr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1885361" y="4893966"/>
                  <a:ext cx="2792316" cy="654879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 flipH="1" flipV="1">
                  <a:off x="1872196" y="3195789"/>
                  <a:ext cx="13165" cy="1685608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</p:cxnSp>
            <p:cxnSp>
              <p:nvCxnSpPr>
                <p:cNvPr id="20" name="Straight Arrow Connector 19"/>
                <p:cNvCxnSpPr/>
                <p:nvPr/>
              </p:nvCxnSpPr>
              <p:spPr>
                <a:xfrm flipH="1">
                  <a:off x="524861" y="4881397"/>
                  <a:ext cx="1360502" cy="1142936"/>
                </a:xfrm>
                <a:prstGeom prst="straightConnector1">
                  <a:avLst/>
                </a:prstGeom>
                <a:ln>
                  <a:tailEnd type="triangle" w="lg" len="lg"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0" name="TextBox 39"/>
                  <p:cNvSpPr txBox="1"/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>
              <p:sp>
                <p:nvSpPr>
                  <p:cNvPr id="40" name="TextBox 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2948" y="5725036"/>
                    <a:ext cx="528734" cy="584775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𝑤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,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entury Schoolbook" charset="0"/>
                                  <a:cs typeface="Century Schoolbook" charset="0"/>
                                </a:rPr>
                                <m:t>𝑏</m:t>
                              </m:r>
                            </m:e>
                          </m:d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41528" y="3673978"/>
                    <a:ext cx="1502847" cy="58477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oMath>
                      </m:oMathPara>
                    </a14:m>
                    <a:endParaRPr lang="en-US" sz="3200" dirty="0">
                      <a:latin typeface="Century Schoolbook" charset="0"/>
                      <a:ea typeface="Century Schoolbook" charset="0"/>
                      <a:cs typeface="Century Schoolbook" charset="0"/>
                    </a:endParaRPr>
                  </a:p>
                </p:txBody>
              </p:sp>
            </mc:Choice>
            <mc:Fallback>
              <p:sp>
                <p:nvSpPr>
                  <p:cNvPr id="39" name="TextBox 3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996" y="6067649"/>
                    <a:ext cx="613501" cy="584775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6" name="Oval 55"/>
          <p:cNvSpPr/>
          <p:nvPr/>
        </p:nvSpPr>
        <p:spPr>
          <a:xfrm flipH="1">
            <a:off x="3206299" y="4473289"/>
            <a:ext cx="153624" cy="1327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3269956" y="4655207"/>
            <a:ext cx="2" cy="27794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61" name="Oval 60"/>
          <p:cNvSpPr/>
          <p:nvPr/>
        </p:nvSpPr>
        <p:spPr>
          <a:xfrm flipH="1">
            <a:off x="3205154" y="4976868"/>
            <a:ext cx="153624" cy="13273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3261544" y="5133392"/>
            <a:ext cx="8412" cy="30478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grpSp>
        <p:nvGrpSpPr>
          <p:cNvPr id="69" name="Group 68"/>
          <p:cNvGrpSpPr/>
          <p:nvPr/>
        </p:nvGrpSpPr>
        <p:grpSpPr>
          <a:xfrm flipH="1">
            <a:off x="3219481" y="5448268"/>
            <a:ext cx="50475" cy="290306"/>
            <a:chOff x="7584254" y="4081562"/>
            <a:chExt cx="460872" cy="584714"/>
          </a:xfrm>
        </p:grpSpPr>
        <p:sp>
          <p:nvSpPr>
            <p:cNvPr id="65" name="Oval 64"/>
            <p:cNvSpPr/>
            <p:nvPr/>
          </p:nvSpPr>
          <p:spPr>
            <a:xfrm flipH="1" flipV="1">
              <a:off x="7584254" y="4081562"/>
              <a:ext cx="153624" cy="17266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flipH="1" flipV="1">
              <a:off x="7737878" y="4300629"/>
              <a:ext cx="153624" cy="17266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flipH="1" flipV="1">
              <a:off x="7891502" y="4493616"/>
              <a:ext cx="153624" cy="17266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/>
          <p:cNvSpPr/>
          <p:nvPr/>
        </p:nvSpPr>
        <p:spPr>
          <a:xfrm>
            <a:off x="5412841" y="6496348"/>
            <a:ext cx="528002" cy="1916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7" name="Ink 6"/>
              <p14:cNvContentPartPr/>
              <p14:nvPr/>
            </p14:nvContentPartPr>
            <p14:xfrm>
              <a:off x="774720" y="3892680"/>
              <a:ext cx="9658800" cy="2737080"/>
            </p14:xfrm>
          </p:contentPart>
        </mc:Choice>
        <mc:Fallback xmlns="">
          <p:pic>
            <p:nvPicPr>
              <p:cNvPr id="7" name="Ink 6"/>
            </p:nvPicPr>
            <p:blipFill>
              <a:blip r:embed="rId15"/>
            </p:blipFill>
            <p:spPr>
              <a:xfrm>
                <a:off x="774720" y="3892680"/>
                <a:ext cx="9658800" cy="273708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56" grpId="0" bldLvl="0" animBg="1"/>
      <p:bldP spid="61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743075" y="659765"/>
            <a:ext cx="8986520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altLang="en-US" sz="4000" i="1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Wait Dude. Go slow. </a:t>
            </a:r>
            <a:endParaRPr lang="x-none" altLang="en-US" sz="4000" i="1" dirty="0">
              <a:solidFill>
                <a:schemeClr val="bg1">
                  <a:lumMod val="50000"/>
                  <a:lumOff val="50000"/>
                </a:schemeClr>
              </a:solidFill>
              <a:latin typeface="+mj-lt"/>
            </a:endParaRPr>
          </a:p>
          <a:p>
            <a:pPr algn="ctr"/>
            <a:r>
              <a:rPr lang="x-none" altLang="en-US" sz="4000" i="1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Back up... Do that Again !!!</a:t>
            </a:r>
            <a:endParaRPr lang="x-none" altLang="en-US" sz="4000" i="1" dirty="0">
              <a:solidFill>
                <a:schemeClr val="bg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82104" y="3211393"/>
            <a:ext cx="7308215" cy="2286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</a:rPr>
              <a:t>Neural Network</a:t>
            </a:r>
            <a:endParaRPr lang="en-US" sz="7200" dirty="0">
              <a:solidFill>
                <a:srgbClr val="FF0000"/>
              </a:solidFill>
            </a:endParaRPr>
          </a:p>
          <a:p>
            <a:pPr algn="ctr"/>
            <a:r>
              <a:rPr lang="en-US" sz="7200" dirty="0">
                <a:solidFill>
                  <a:srgbClr val="FF0000"/>
                </a:solidFill>
              </a:rPr>
              <a:t>Representation</a:t>
            </a:r>
            <a:endParaRPr lang="en-US" sz="7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522"/>
            <a:ext cx="10515600" cy="13255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596339" y="1674880"/>
            <a:ext cx="5766892" cy="3461860"/>
            <a:chOff x="6533203" y="1384698"/>
            <a:chExt cx="4109986" cy="25413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Oval 36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Oval 37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9" name="Oval 38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3" name="Ink 2"/>
              <p14:cNvContentPartPr/>
              <p14:nvPr/>
            </p14:nvContentPartPr>
            <p14:xfrm>
              <a:off x="1054080" y="914400"/>
              <a:ext cx="9487440" cy="5696280"/>
            </p14:xfrm>
          </p:contentPart>
        </mc:Choice>
        <mc:Fallback xmlns="">
          <p:pic>
            <p:nvPicPr>
              <p:cNvPr id="3" name="Ink 2"/>
            </p:nvPicPr>
            <p:blipFill>
              <a:blip r:embed="rId6"/>
            </p:blipFill>
            <p:spPr>
              <a:xfrm>
                <a:off x="1054080" y="914400"/>
                <a:ext cx="9487440" cy="56962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52195" y="795020"/>
            <a:ext cx="10380980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5400" dirty="0">
                <a:solidFill>
                  <a:schemeClr val="bg1">
                    <a:lumMod val="50000"/>
                    <a:lumOff val="50000"/>
                  </a:schemeClr>
                </a:solidFill>
                <a:latin typeface="DejaVu Serif" charset="0"/>
              </a:rPr>
              <a:t>Let's Get this thing to work man !</a:t>
            </a:r>
            <a:endParaRPr lang="x-none" sz="5400" dirty="0">
              <a:solidFill>
                <a:schemeClr val="bg1">
                  <a:lumMod val="50000"/>
                  <a:lumOff val="50000"/>
                </a:schemeClr>
              </a:solidFill>
              <a:latin typeface="DejaVu Serif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06245" y="3210560"/>
            <a:ext cx="9005570" cy="2834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</a:rPr>
              <a:t>Computing a</a:t>
            </a:r>
            <a:endParaRPr lang="en-US" sz="6000" dirty="0">
              <a:solidFill>
                <a:srgbClr val="FF0000"/>
              </a:solidFill>
            </a:endParaRPr>
          </a:p>
          <a:p>
            <a:pPr algn="ctr"/>
            <a:r>
              <a:rPr lang="en-US" sz="6000" dirty="0">
                <a:solidFill>
                  <a:srgbClr val="FF0000"/>
                </a:solidFill>
              </a:rPr>
              <a:t>Neural Network’s</a:t>
            </a:r>
            <a:endParaRPr lang="en-US" sz="6000" dirty="0">
              <a:solidFill>
                <a:srgbClr val="FF0000"/>
              </a:solidFill>
            </a:endParaRPr>
          </a:p>
          <a:p>
            <a:pPr algn="ctr"/>
            <a:r>
              <a:rPr lang="en-US" sz="6000" dirty="0">
                <a:solidFill>
                  <a:srgbClr val="FF0000"/>
                </a:solidFill>
              </a:rPr>
              <a:t>Output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Straight Connector 109"/>
          <p:cNvCxnSpPr/>
          <p:nvPr/>
        </p:nvCxnSpPr>
        <p:spPr>
          <a:xfrm>
            <a:off x="6096000" y="1567115"/>
            <a:ext cx="0" cy="4522112"/>
          </a:xfrm>
          <a:prstGeom prst="lin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42" name="Title 1"/>
          <p:cNvSpPr txBox="1"/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1645" name="Group 1644"/>
          <p:cNvGrpSpPr/>
          <p:nvPr/>
        </p:nvGrpSpPr>
        <p:grpSpPr>
          <a:xfrm>
            <a:off x="6425108" y="1318041"/>
            <a:ext cx="4109986" cy="2541343"/>
            <a:chOff x="6533203" y="1384698"/>
            <a:chExt cx="4109986" cy="25413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5" name="TextBox 114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15" name="TextBox 1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6" name="TextBox 115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16" name="TextBox 1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  <p:cxnSp>
          <p:nvCxnSpPr>
            <p:cNvPr id="120" name="Straight Arrow Connector 119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3" name="TextBox 122"/>
                <p:cNvSpPr txBox="1"/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3" name="TextBox 1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401329" cy="36290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  <p:sp>
          <p:nvSpPr>
            <p:cNvPr id="124" name="Oval 123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36" name="Oval 135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cxnSp>
          <p:nvCxnSpPr>
            <p:cNvPr id="1221" name="Straight Arrow Connector 1220"/>
            <p:cNvCxnSpPr>
              <a:stCxn id="121" idx="6"/>
              <a:endCxn id="1597" idx="1"/>
            </p:cNvCxnSpPr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508" name="Straight Arrow Connector 1507"/>
            <p:cNvCxnSpPr>
              <a:stCxn id="124" idx="6"/>
              <a:endCxn id="1597" idx="2"/>
            </p:cNvCxnSpPr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584" name="Straight Arrow Connector 1583"/>
            <p:cNvCxnSpPr>
              <a:stCxn id="125" idx="6"/>
              <a:endCxn id="1597" idx="2"/>
            </p:cNvCxnSpPr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589" name="Straight Arrow Connector 1588"/>
            <p:cNvCxnSpPr>
              <a:stCxn id="136" idx="7"/>
              <a:endCxn id="1597" idx="3"/>
            </p:cNvCxnSpPr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sp>
          <p:nvSpPr>
            <p:cNvPr id="1597" name="Oval 1596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cxnSp>
          <p:nvCxnSpPr>
            <p:cNvPr id="1606" name="Straight Arrow Connector 1605"/>
            <p:cNvCxnSpPr>
              <a:stCxn id="115" idx="3"/>
              <a:endCxn id="121" idx="2"/>
            </p:cNvCxnSpPr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610" name="Straight Arrow Connector 1609"/>
            <p:cNvCxnSpPr>
              <a:stCxn id="116" idx="3"/>
              <a:endCxn id="124" idx="2"/>
            </p:cNvCxnSpPr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613" name="Straight Arrow Connector 1612"/>
            <p:cNvCxnSpPr>
              <a:stCxn id="117" idx="3"/>
              <a:endCxn id="125" idx="2"/>
            </p:cNvCxnSpPr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617" name="Straight Arrow Connector 1616"/>
            <p:cNvCxnSpPr>
              <a:stCxn id="117" idx="3"/>
              <a:endCxn id="136" idx="2"/>
            </p:cNvCxnSpPr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620" name="Straight Arrow Connector 1619"/>
            <p:cNvCxnSpPr>
              <a:stCxn id="117" idx="3"/>
              <a:endCxn id="121" idx="3"/>
            </p:cNvCxnSpPr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621" name="Straight Arrow Connector 1620"/>
            <p:cNvCxnSpPr>
              <a:stCxn id="117" idx="3"/>
              <a:endCxn id="124" idx="3"/>
            </p:cNvCxnSpPr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626" name="Straight Arrow Connector 1625"/>
            <p:cNvCxnSpPr>
              <a:stCxn id="116" idx="3"/>
              <a:endCxn id="121" idx="2"/>
            </p:cNvCxnSpPr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627" name="Straight Arrow Connector 1626"/>
            <p:cNvCxnSpPr>
              <a:stCxn id="116" idx="3"/>
              <a:endCxn id="136" idx="1"/>
            </p:cNvCxnSpPr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633" name="Straight Arrow Connector 1632"/>
            <p:cNvCxnSpPr>
              <a:stCxn id="116" idx="3"/>
              <a:endCxn id="125" idx="1"/>
            </p:cNvCxnSpPr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636" name="Straight Arrow Connector 1635"/>
            <p:cNvCxnSpPr>
              <a:stCxn id="115" idx="3"/>
              <a:endCxn id="124" idx="2"/>
            </p:cNvCxnSpPr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639" name="Straight Arrow Connector 1638"/>
            <p:cNvCxnSpPr>
              <a:stCxn id="115" idx="3"/>
              <a:endCxn id="125" idx="2"/>
            </p:cNvCxnSpPr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1642" name="Straight Arrow Connector 1641"/>
            <p:cNvCxnSpPr>
              <a:stCxn id="115" idx="3"/>
              <a:endCxn id="136" idx="1"/>
            </p:cNvCxnSpPr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4:artisticCrisscrossEtching id="{D2C36F62-7E58-4167-96DE-C6A5418D1535}"/>
                  </a:ext>
                </a:extLst>
              </p:cNvPr>
              <p:cNvSpPr txBox="1"/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 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4:artisticCrisscrossEtching id="{A75263B1-9788-4304-B827-2D24AB6687C8}"/>
                  </a:ext>
                </a:extLst>
              </p:cNvPr>
              <p:cNvSpPr txBox="1"/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 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Fallback>
      </mc:AlternateContent>
      <p:grpSp>
        <p:nvGrpSpPr>
          <p:cNvPr id="55" name="Group 54"/>
          <p:cNvGrpSpPr/>
          <p:nvPr/>
        </p:nvGrpSpPr>
        <p:grpSpPr>
          <a:xfrm>
            <a:off x="838200" y="1690688"/>
            <a:ext cx="5113382" cy="2005828"/>
            <a:chOff x="1103854" y="1535788"/>
            <a:chExt cx="5113382" cy="200582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>
                  <a:extLst>
                    <a:ext uri="{FF2B5EF4-FFF2-40B4-BE49-F238E27FC236}">
                      <a14:artisticCrisscrossEtching id="{2CE49007-B727-4478-B94C-9F532003D33C}"/>
                    </a:ext>
                  </a:extLst>
                </p:cNvPr>
                <p:cNvSpPr txBox="1"/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  <p:grpSp>
          <p:nvGrpSpPr>
            <p:cNvPr id="57" name="Group 56"/>
            <p:cNvGrpSpPr/>
            <p:nvPr/>
          </p:nvGrpSpPr>
          <p:grpSpPr>
            <a:xfrm>
              <a:off x="1103854" y="1535788"/>
              <a:ext cx="548640" cy="2002382"/>
              <a:chOff x="1103854" y="1542462"/>
              <a:chExt cx="548640" cy="200238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3" name="TextBox 72">
                    <a:extLst>
                      <a:ext uri="{FF2B5EF4-FFF2-40B4-BE49-F238E27FC236}">
                        <a14:artisticCrisscrossEtching id="{D39F3B2A-7DA5-4730-B4C9-6530815C5A21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 </a:t>
                    </a:r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5" name="TextBox 74">
                    <a:extLst>
                      <a:ext uri="{FF2B5EF4-FFF2-40B4-BE49-F238E27FC236}">
                        <a14:artisticCrisscrossEtching id="{BED99C78-11F8-42D1-98DD-83E7BD890EE1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 </a:t>
                    </a:r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6" name="TextBox 75">
                    <a:extLst>
                      <a:ext uri="{FF2B5EF4-FFF2-40B4-BE49-F238E27FC236}">
                        <a14:artisticCrisscrossEtching id="{C2D1A5E6-E595-411D-96D2-ABDC03DEB575}"/>
                      </a:ext>
                    </a:extLst>
                  </p:cNvPr>
                  <p:cNvSpPr txBox="1"/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 </a:t>
                    </a:r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</mc:Fallback>
          </mc:AlternateContent>
        </p:grpSp>
        <p:cxnSp>
          <p:nvCxnSpPr>
            <p:cNvPr id="58" name="Straight Arrow Connector 57"/>
            <p:cNvCxnSpPr>
              <a:stCxn id="76" idx="3"/>
              <a:endCxn id="71" idx="2"/>
            </p:cNvCxnSpPr>
            <p:nvPr/>
          </p:nvCxnSpPr>
          <p:spPr>
            <a:xfrm flipV="1">
              <a:off x="1652494" y="2569186"/>
              <a:ext cx="869327" cy="740384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grpSp>
          <p:nvGrpSpPr>
            <p:cNvPr id="59" name="Group 58"/>
            <p:cNvGrpSpPr/>
            <p:nvPr/>
          </p:nvGrpSpPr>
          <p:grpSpPr>
            <a:xfrm>
              <a:off x="2520603" y="1694135"/>
              <a:ext cx="2059211" cy="1847481"/>
              <a:chOff x="4444375" y="3500494"/>
              <a:chExt cx="2105316" cy="17648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9" name="TextBox 68">
                    <a:extLst>
                      <a:ext uri="{FF2B5EF4-FFF2-40B4-BE49-F238E27FC236}">
                        <a14:artisticCrisscrossEtching id="{DAD421EC-30AB-4432-84DA-44B1C5B967C5}"/>
                      </a:ext>
                    </a:extLst>
                  </p:cNvPr>
                  <p:cNvSpPr txBox="1"/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 </a:t>
                    </a:r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</mc:Fallback>
          </mc:AlternateContent>
          <p:grpSp>
            <p:nvGrpSpPr>
              <p:cNvPr id="70" name="Group 69"/>
              <p:cNvGrpSpPr/>
              <p:nvPr/>
            </p:nvGrpSpPr>
            <p:grpSpPr>
              <a:xfrm>
                <a:off x="4444375" y="3500494"/>
                <a:ext cx="1988703" cy="1764805"/>
                <a:chOff x="3345539" y="2792642"/>
                <a:chExt cx="3429861" cy="2397334"/>
              </a:xfrm>
            </p:grpSpPr>
            <p:sp>
              <p:nvSpPr>
                <p:cNvPr id="71" name="Oval 70"/>
                <p:cNvSpPr/>
                <p:nvPr/>
              </p:nvSpPr>
              <p:spPr>
                <a:xfrm rot="172175">
                  <a:off x="3345539" y="2792642"/>
                  <a:ext cx="3429861" cy="2397334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5523780" y="2848470"/>
                  <a:ext cx="0" cy="2273103"/>
                </a:xfrm>
                <a:prstGeom prst="lin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</p:cxnSp>
          </p:grpSp>
        </p:grpSp>
        <p:cxnSp>
          <p:nvCxnSpPr>
            <p:cNvPr id="60" name="Straight Arrow Connector 59"/>
            <p:cNvCxnSpPr>
              <a:stCxn id="75" idx="3"/>
              <a:endCxn id="71" idx="2"/>
            </p:cNvCxnSpPr>
            <p:nvPr/>
          </p:nvCxnSpPr>
          <p:spPr>
            <a:xfrm>
              <a:off x="1652494" y="2536979"/>
              <a:ext cx="869327" cy="32207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61" name="Straight Arrow Connector 60"/>
            <p:cNvCxnSpPr>
              <a:stCxn id="73" idx="3"/>
              <a:endCxn id="71" idx="2"/>
            </p:cNvCxnSpPr>
            <p:nvPr/>
          </p:nvCxnSpPr>
          <p:spPr>
            <a:xfrm>
              <a:off x="1652494" y="1764388"/>
              <a:ext cx="869327" cy="804798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4453028" y="2597837"/>
              <a:ext cx="614854" cy="7268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TextBox 63">
                  <a:extLst>
                    <a:ext uri="{FF2B5EF4-FFF2-40B4-BE49-F238E27FC236}">
                      <a14:artisticCrisscrossEtching id="{4C0CBEBE-A8E8-41B6-99CC-F32CEB219B5B}"/>
                    </a:ext>
                  </a:extLst>
                </p:cNvPr>
                <p:cNvSpPr txBox="1"/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  <p:sp>
          <p:nvSpPr>
            <p:cNvPr id="66" name="Left Brace 65"/>
            <p:cNvSpPr/>
            <p:nvPr/>
          </p:nvSpPr>
          <p:spPr>
            <a:xfrm rot="16200000">
              <a:off x="3107084" y="2229575"/>
              <a:ext cx="120574" cy="1111298"/>
            </a:xfrm>
            <a:prstGeom prst="leftBrac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7" name="Left Brace 66"/>
            <p:cNvSpPr/>
            <p:nvPr/>
          </p:nvSpPr>
          <p:spPr>
            <a:xfrm rot="16200000">
              <a:off x="4031954" y="2503305"/>
              <a:ext cx="143741" cy="574016"/>
            </a:xfrm>
            <a:prstGeom prst="leftBrac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TextBox 67">
                  <a:extLst>
                    <a:ext uri="{FF2B5EF4-FFF2-40B4-BE49-F238E27FC236}">
                      <a14:artisticCrisscrossEtching id="{0D67C25B-F46D-4A75-A209-4516B11430A9}"/>
                    </a:ext>
                  </a:extLst>
                </p:cNvPr>
                <p:cNvSpPr txBox="1"/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4:artisticCrisscrossEtching id="{6CE42CD8-19AE-4A61-97D3-A3728E61B40A}"/>
                  </a:ext>
                </a:extLst>
              </p:cNvPr>
              <p:cNvSpPr txBox="1"/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blipFill rotWithShape="1">
                <a:blip r:embed="rId14"/>
                <a:stretch>
                  <a:fillRect r="-855" b="-17105"/>
                </a:stretch>
              </a:blipFill>
            </p:spPr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 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5" p14:bwMode="auto">
            <p14:nvContentPartPr>
              <p14:cNvPr id="2" name="Ink 1"/>
              <p14:cNvContentPartPr/>
              <p14:nvPr/>
            </p14:nvContentPartPr>
            <p14:xfrm>
              <a:off x="2793960" y="3321000"/>
              <a:ext cx="1155960" cy="546480"/>
            </p14:xfrm>
          </p:contentPart>
        </mc:Choice>
        <mc:Fallback xmlns="">
          <p:pic>
            <p:nvPicPr>
              <p:cNvPr id="2" name="Ink 1"/>
            </p:nvPicPr>
            <p:blipFill>
              <a:blip r:embed="rId16"/>
            </p:blipFill>
            <p:spPr>
              <a:xfrm>
                <a:off x="2793960" y="3321000"/>
                <a:ext cx="1155960" cy="54648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Box 111"/>
              <p:cNvSpPr txBox="1"/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532715"/>
                <a:ext cx="1924245" cy="46166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 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/>
              <p:cNvSpPr txBox="1"/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534" y="2555416"/>
                <a:ext cx="2245422" cy="46166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 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Fallback>
      </mc:AlternateContent>
      <p:grpSp>
        <p:nvGrpSpPr>
          <p:cNvPr id="111" name="Group 110"/>
          <p:cNvGrpSpPr/>
          <p:nvPr/>
        </p:nvGrpSpPr>
        <p:grpSpPr>
          <a:xfrm>
            <a:off x="838200" y="1690688"/>
            <a:ext cx="5113382" cy="2005828"/>
            <a:chOff x="1103854" y="1535788"/>
            <a:chExt cx="5113382" cy="200582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0319" y="2776063"/>
                  <a:ext cx="432618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  <p:grpSp>
          <p:nvGrpSpPr>
            <p:cNvPr id="74" name="Group 73"/>
            <p:cNvGrpSpPr/>
            <p:nvPr/>
          </p:nvGrpSpPr>
          <p:grpSpPr>
            <a:xfrm>
              <a:off x="1103854" y="1535788"/>
              <a:ext cx="548640" cy="2002382"/>
              <a:chOff x="1103854" y="1542462"/>
              <a:chExt cx="548640" cy="2002382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1542462"/>
                    <a:ext cx="548640" cy="457200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 </a:t>
                    </a:r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2315053"/>
                    <a:ext cx="548640" cy="45720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 </a:t>
                    </a:r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03854" y="3087644"/>
                    <a:ext cx="548640" cy="45720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 </a:t>
                    </a:r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</mc:Fallback>
          </mc:AlternateContent>
        </p:grpSp>
        <p:cxnSp>
          <p:nvCxnSpPr>
            <p:cNvPr id="33" name="Straight Arrow Connector 32"/>
            <p:cNvCxnSpPr>
              <a:stCxn id="8" idx="3"/>
              <a:endCxn id="37" idx="2"/>
            </p:cNvCxnSpPr>
            <p:nvPr/>
          </p:nvCxnSpPr>
          <p:spPr>
            <a:xfrm flipV="1">
              <a:off x="1652494" y="2569186"/>
              <a:ext cx="869327" cy="740384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520603" y="1694135"/>
              <a:ext cx="2059211" cy="1847481"/>
              <a:chOff x="4444375" y="3500494"/>
              <a:chExt cx="2105316" cy="17648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9242" y="4129939"/>
                    <a:ext cx="930449" cy="441005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710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 </a:t>
                    </a:r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</mc:Fallback>
          </mc:AlternateContent>
          <p:grpSp>
            <p:nvGrpSpPr>
              <p:cNvPr id="62" name="Group 61"/>
              <p:cNvGrpSpPr/>
              <p:nvPr/>
            </p:nvGrpSpPr>
            <p:grpSpPr>
              <a:xfrm>
                <a:off x="4444375" y="3500494"/>
                <a:ext cx="1988703" cy="1764805"/>
                <a:chOff x="3345539" y="2792642"/>
                <a:chExt cx="3429861" cy="2397334"/>
              </a:xfrm>
            </p:grpSpPr>
            <p:sp>
              <p:nvSpPr>
                <p:cNvPr id="37" name="Oval 36"/>
                <p:cNvSpPr/>
                <p:nvPr/>
              </p:nvSpPr>
              <p:spPr>
                <a:xfrm rot="172175">
                  <a:off x="3345539" y="2792642"/>
                  <a:ext cx="3429861" cy="2397334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5523780" y="2848470"/>
                  <a:ext cx="0" cy="2273103"/>
                </a:xfrm>
                <a:prstGeom prst="lin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</p:cxnSp>
          </p:grpSp>
        </p:grpSp>
        <p:cxnSp>
          <p:nvCxnSpPr>
            <p:cNvPr id="78" name="Straight Arrow Connector 77"/>
            <p:cNvCxnSpPr>
              <a:stCxn id="7" idx="3"/>
              <a:endCxn id="37" idx="2"/>
            </p:cNvCxnSpPr>
            <p:nvPr/>
          </p:nvCxnSpPr>
          <p:spPr>
            <a:xfrm>
              <a:off x="1652494" y="2536979"/>
              <a:ext cx="869327" cy="32207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80" name="Straight Arrow Connector 79"/>
            <p:cNvCxnSpPr>
              <a:stCxn id="6" idx="3"/>
              <a:endCxn id="37" idx="2"/>
            </p:cNvCxnSpPr>
            <p:nvPr/>
          </p:nvCxnSpPr>
          <p:spPr>
            <a:xfrm>
              <a:off x="1652494" y="1764388"/>
              <a:ext cx="869327" cy="804798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4453028" y="2597837"/>
              <a:ext cx="614854" cy="7268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TextBox 98"/>
                <p:cNvSpPr txBox="1"/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7882" y="2322291"/>
                  <a:ext cx="1149354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  <p:sp>
          <p:nvSpPr>
            <p:cNvPr id="101" name="Left Brace 100"/>
            <p:cNvSpPr/>
            <p:nvPr/>
          </p:nvSpPr>
          <p:spPr>
            <a:xfrm rot="16200000">
              <a:off x="3107084" y="2229575"/>
              <a:ext cx="120574" cy="1111298"/>
            </a:xfrm>
            <a:prstGeom prst="leftBrac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3" name="Left Brace 102"/>
            <p:cNvSpPr/>
            <p:nvPr/>
          </p:nvSpPr>
          <p:spPr>
            <a:xfrm rot="16200000">
              <a:off x="4031954" y="2503305"/>
              <a:ext cx="143741" cy="574016"/>
            </a:xfrm>
            <a:prstGeom prst="leftBrac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2" name="TextBox 101"/>
                <p:cNvSpPr txBox="1"/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2" name="TextBox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1183" y="2776063"/>
                  <a:ext cx="407932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</p:grpSp>
      <p:cxnSp>
        <p:nvCxnSpPr>
          <p:cNvPr id="110" name="Straight Connector 109"/>
          <p:cNvCxnSpPr/>
          <p:nvPr/>
        </p:nvCxnSpPr>
        <p:spPr>
          <a:xfrm>
            <a:off x="6096000" y="1567115"/>
            <a:ext cx="0" cy="4522112"/>
          </a:xfrm>
          <a:prstGeom prst="lin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/>
              <p:cNvSpPr txBox="1"/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53025"/>
                <a:ext cx="1430648" cy="461665"/>
              </a:xfrm>
              <a:prstGeom prst="rect">
                <a:avLst/>
              </a:prstGeom>
              <a:blipFill rotWithShape="0">
                <a:blip r:embed="rId10"/>
                <a:stretch>
                  <a:fillRect r="-855" b="-17105"/>
                </a:stretch>
              </a:blipFill>
            </p:spPr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 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Fallback>
      </mc:AlternateContent>
      <p:sp>
        <p:nvSpPr>
          <p:cNvPr id="142" name="Title 1"/>
          <p:cNvSpPr txBox="1"/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8" name="TextBox 157"/>
              <p:cNvSpPr txBox="1"/>
              <p:nvPr/>
            </p:nvSpPr>
            <p:spPr>
              <a:xfrm>
                <a:off x="6432273" y="1762571"/>
                <a:ext cx="6051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8" name="TextBox 1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273" y="1762571"/>
                <a:ext cx="605136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 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9" name="TextBox 158"/>
              <p:cNvSpPr txBox="1"/>
              <p:nvPr/>
            </p:nvSpPr>
            <p:spPr>
              <a:xfrm>
                <a:off x="6425108" y="2411048"/>
                <a:ext cx="6123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108" y="2411048"/>
                <a:ext cx="612302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 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TextBox 159"/>
              <p:cNvSpPr txBox="1"/>
              <p:nvPr/>
            </p:nvSpPr>
            <p:spPr>
              <a:xfrm>
                <a:off x="6425108" y="3059524"/>
                <a:ext cx="61230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60" name="TextBox 1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108" y="3059524"/>
                <a:ext cx="612302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 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Fallback>
      </mc:AlternateContent>
      <p:cxnSp>
        <p:nvCxnSpPr>
          <p:cNvPr id="161" name="Straight Arrow Connector 160"/>
          <p:cNvCxnSpPr/>
          <p:nvPr/>
        </p:nvCxnSpPr>
        <p:spPr>
          <a:xfrm>
            <a:off x="9517160" y="2620630"/>
            <a:ext cx="560734" cy="4592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62" name="Oval 161"/>
          <p:cNvSpPr/>
          <p:nvPr/>
        </p:nvSpPr>
        <p:spPr>
          <a:xfrm>
            <a:off x="7853562" y="1318041"/>
            <a:ext cx="457200" cy="457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TextBox 162"/>
              <p:cNvSpPr txBox="1"/>
              <p:nvPr/>
            </p:nvSpPr>
            <p:spPr>
              <a:xfrm>
                <a:off x="10133765" y="2458895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bg2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63" name="TextBox 1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765" y="2458895"/>
                <a:ext cx="288284" cy="4308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 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Fallback>
      </mc:AlternateContent>
      <p:sp>
        <p:nvSpPr>
          <p:cNvPr id="164" name="Oval 163"/>
          <p:cNvSpPr/>
          <p:nvPr/>
        </p:nvSpPr>
        <p:spPr>
          <a:xfrm>
            <a:off x="7853562" y="2012755"/>
            <a:ext cx="457200" cy="457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65" name="Oval 164"/>
          <p:cNvSpPr/>
          <p:nvPr/>
        </p:nvSpPr>
        <p:spPr>
          <a:xfrm>
            <a:off x="7853562" y="2707469"/>
            <a:ext cx="457200" cy="457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66" name="Oval 165"/>
          <p:cNvSpPr/>
          <p:nvPr/>
        </p:nvSpPr>
        <p:spPr>
          <a:xfrm>
            <a:off x="7853562" y="3402184"/>
            <a:ext cx="457200" cy="457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167" name="Straight Arrow Connector 166"/>
          <p:cNvCxnSpPr/>
          <p:nvPr/>
        </p:nvCxnSpPr>
        <p:spPr>
          <a:xfrm>
            <a:off x="8310762" y="1546641"/>
            <a:ext cx="816153" cy="907909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68" name="Straight Arrow Connector 167"/>
          <p:cNvCxnSpPr/>
          <p:nvPr/>
        </p:nvCxnSpPr>
        <p:spPr>
          <a:xfrm>
            <a:off x="8310762" y="2241355"/>
            <a:ext cx="749198" cy="374840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69" name="Straight Arrow Connector 168"/>
          <p:cNvCxnSpPr/>
          <p:nvPr/>
        </p:nvCxnSpPr>
        <p:spPr>
          <a:xfrm flipV="1">
            <a:off x="8310762" y="2616195"/>
            <a:ext cx="749198" cy="319874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70" name="Straight Arrow Connector 169"/>
          <p:cNvCxnSpPr/>
          <p:nvPr/>
        </p:nvCxnSpPr>
        <p:spPr>
          <a:xfrm flipV="1">
            <a:off x="8243807" y="2777840"/>
            <a:ext cx="883108" cy="691299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71" name="Oval 170"/>
          <p:cNvSpPr/>
          <p:nvPr/>
        </p:nvSpPr>
        <p:spPr>
          <a:xfrm>
            <a:off x="9059960" y="2387595"/>
            <a:ext cx="457200" cy="45720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1"/>
              </a:solidFill>
            </a:endParaRPr>
          </a:p>
        </p:txBody>
      </p:sp>
      <p:cxnSp>
        <p:nvCxnSpPr>
          <p:cNvPr id="172" name="Straight Arrow Connector 171"/>
          <p:cNvCxnSpPr/>
          <p:nvPr/>
        </p:nvCxnSpPr>
        <p:spPr>
          <a:xfrm flipV="1">
            <a:off x="7037409" y="1546641"/>
            <a:ext cx="816153" cy="477540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73" name="Straight Arrow Connector 172"/>
          <p:cNvCxnSpPr/>
          <p:nvPr/>
        </p:nvCxnSpPr>
        <p:spPr>
          <a:xfrm flipV="1">
            <a:off x="7037410" y="2241355"/>
            <a:ext cx="816152" cy="431303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74" name="Straight Arrow Connector 173"/>
          <p:cNvCxnSpPr/>
          <p:nvPr/>
        </p:nvCxnSpPr>
        <p:spPr>
          <a:xfrm flipV="1">
            <a:off x="7037410" y="2936069"/>
            <a:ext cx="816152" cy="385065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7037410" y="3321134"/>
            <a:ext cx="816152" cy="309650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76" name="Straight Arrow Connector 175"/>
          <p:cNvCxnSpPr/>
          <p:nvPr/>
        </p:nvCxnSpPr>
        <p:spPr>
          <a:xfrm flipV="1">
            <a:off x="7037410" y="1708286"/>
            <a:ext cx="883107" cy="1612848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77" name="Straight Arrow Connector 176"/>
          <p:cNvCxnSpPr/>
          <p:nvPr/>
        </p:nvCxnSpPr>
        <p:spPr>
          <a:xfrm flipV="1">
            <a:off x="7037410" y="2449238"/>
            <a:ext cx="883107" cy="918134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78" name="Straight Arrow Connector 177"/>
          <p:cNvCxnSpPr/>
          <p:nvPr/>
        </p:nvCxnSpPr>
        <p:spPr>
          <a:xfrm flipV="1">
            <a:off x="7037410" y="1546641"/>
            <a:ext cx="816152" cy="1126017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79" name="Straight Arrow Connector 178"/>
          <p:cNvCxnSpPr/>
          <p:nvPr/>
        </p:nvCxnSpPr>
        <p:spPr>
          <a:xfrm>
            <a:off x="7037410" y="2672658"/>
            <a:ext cx="883107" cy="796481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80" name="Straight Arrow Connector 179"/>
          <p:cNvCxnSpPr/>
          <p:nvPr/>
        </p:nvCxnSpPr>
        <p:spPr>
          <a:xfrm>
            <a:off x="7037410" y="2672658"/>
            <a:ext cx="883107" cy="101766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81" name="Straight Arrow Connector 180"/>
          <p:cNvCxnSpPr/>
          <p:nvPr/>
        </p:nvCxnSpPr>
        <p:spPr>
          <a:xfrm>
            <a:off x="7037409" y="2024181"/>
            <a:ext cx="816153" cy="217174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82" name="Straight Arrow Connector 181"/>
          <p:cNvCxnSpPr/>
          <p:nvPr/>
        </p:nvCxnSpPr>
        <p:spPr>
          <a:xfrm>
            <a:off x="7037409" y="2024181"/>
            <a:ext cx="816153" cy="911888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83" name="Straight Arrow Connector 182"/>
          <p:cNvCxnSpPr/>
          <p:nvPr/>
        </p:nvCxnSpPr>
        <p:spPr>
          <a:xfrm>
            <a:off x="7037409" y="2024181"/>
            <a:ext cx="883108" cy="1444958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grpSp>
        <p:nvGrpSpPr>
          <p:cNvPr id="211" name="Group 210"/>
          <p:cNvGrpSpPr/>
          <p:nvPr/>
        </p:nvGrpSpPr>
        <p:grpSpPr>
          <a:xfrm>
            <a:off x="6432273" y="4075122"/>
            <a:ext cx="3996941" cy="2541343"/>
            <a:chOff x="6533203" y="1384698"/>
            <a:chExt cx="3996941" cy="254134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2" name="TextBox 211"/>
                <p:cNvSpPr txBox="1"/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12" name="TextBox 2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0368" y="1829228"/>
                  <a:ext cx="605136" cy="52322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3" name="TextBox 212"/>
                <p:cNvSpPr txBox="1"/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13" name="TextBox 2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2477705"/>
                  <a:ext cx="612302" cy="52322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4" name="TextBox 213"/>
                <p:cNvSpPr txBox="1"/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214" name="TextBox 2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3203" y="3126181"/>
                  <a:ext cx="612302" cy="52322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  <p:cxnSp>
          <p:nvCxnSpPr>
            <p:cNvPr id="215" name="Straight Arrow Connector 214"/>
            <p:cNvCxnSpPr/>
            <p:nvPr/>
          </p:nvCxnSpPr>
          <p:spPr>
            <a:xfrm>
              <a:off x="9625255" y="2687287"/>
              <a:ext cx="560734" cy="4592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sp>
          <p:nvSpPr>
            <p:cNvPr id="216" name="Oval 215"/>
            <p:cNvSpPr/>
            <p:nvPr/>
          </p:nvSpPr>
          <p:spPr>
            <a:xfrm>
              <a:off x="7961657" y="1384698"/>
              <a:ext cx="457200" cy="4572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7" name="TextBox 216"/>
                <p:cNvSpPr txBox="1"/>
                <p:nvPr/>
              </p:nvSpPr>
              <p:spPr>
                <a:xfrm>
                  <a:off x="10241860" y="2525552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000" dirty="0">
                    <a:solidFill>
                      <a:schemeClr val="bg2"/>
                    </a:solidFill>
                  </a:endParaRPr>
                </a:p>
              </p:txBody>
            </p:sp>
          </mc:Choice>
          <mc:Fallback>
            <p:sp>
              <p:nvSpPr>
                <p:cNvPr id="217" name="TextBox 2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1860" y="2525552"/>
                  <a:ext cx="288284" cy="430887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  <p:sp>
          <p:nvSpPr>
            <p:cNvPr id="218" name="Oval 217"/>
            <p:cNvSpPr/>
            <p:nvPr/>
          </p:nvSpPr>
          <p:spPr>
            <a:xfrm>
              <a:off x="7961657" y="2079412"/>
              <a:ext cx="457200" cy="4572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7961657" y="2774126"/>
              <a:ext cx="457200" cy="4572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20" name="Oval 219"/>
            <p:cNvSpPr/>
            <p:nvPr/>
          </p:nvSpPr>
          <p:spPr>
            <a:xfrm>
              <a:off x="7961657" y="3468841"/>
              <a:ext cx="457200" cy="4572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cxnSp>
          <p:nvCxnSpPr>
            <p:cNvPr id="221" name="Straight Arrow Connector 220"/>
            <p:cNvCxnSpPr/>
            <p:nvPr/>
          </p:nvCxnSpPr>
          <p:spPr>
            <a:xfrm>
              <a:off x="8418857" y="1613298"/>
              <a:ext cx="816153" cy="907909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>
              <a:off x="8418857" y="2308012"/>
              <a:ext cx="749198" cy="374840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 flipV="1">
              <a:off x="8418857" y="2682852"/>
              <a:ext cx="749198" cy="319874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 flipV="1">
              <a:off x="8351902" y="2844497"/>
              <a:ext cx="883108" cy="691299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sp>
          <p:nvSpPr>
            <p:cNvPr id="225" name="Oval 224"/>
            <p:cNvSpPr/>
            <p:nvPr/>
          </p:nvSpPr>
          <p:spPr>
            <a:xfrm>
              <a:off x="9168055" y="2454252"/>
              <a:ext cx="457200" cy="4572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/>
                </a:solidFill>
              </a:endParaRPr>
            </a:p>
          </p:txBody>
        </p:sp>
        <p:cxnSp>
          <p:nvCxnSpPr>
            <p:cNvPr id="226" name="Straight Arrow Connector 225"/>
            <p:cNvCxnSpPr/>
            <p:nvPr/>
          </p:nvCxnSpPr>
          <p:spPr>
            <a:xfrm flipV="1">
              <a:off x="7145504" y="1613298"/>
              <a:ext cx="816153" cy="477540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27" name="Straight Arrow Connector 226"/>
            <p:cNvCxnSpPr/>
            <p:nvPr/>
          </p:nvCxnSpPr>
          <p:spPr>
            <a:xfrm flipV="1">
              <a:off x="7145505" y="2308012"/>
              <a:ext cx="816152" cy="431303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28" name="Straight Arrow Connector 227"/>
            <p:cNvCxnSpPr/>
            <p:nvPr/>
          </p:nvCxnSpPr>
          <p:spPr>
            <a:xfrm flipV="1">
              <a:off x="7145505" y="3002726"/>
              <a:ext cx="816152" cy="385065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29" name="Straight Arrow Connector 228"/>
            <p:cNvCxnSpPr/>
            <p:nvPr/>
          </p:nvCxnSpPr>
          <p:spPr>
            <a:xfrm>
              <a:off x="7145505" y="3387791"/>
              <a:ext cx="816152" cy="309650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 flipV="1">
              <a:off x="7145505" y="1774943"/>
              <a:ext cx="883107" cy="1612848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31" name="Straight Arrow Connector 230"/>
            <p:cNvCxnSpPr/>
            <p:nvPr/>
          </p:nvCxnSpPr>
          <p:spPr>
            <a:xfrm flipV="1">
              <a:off x="7145505" y="2469657"/>
              <a:ext cx="883107" cy="918134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32" name="Straight Arrow Connector 231"/>
            <p:cNvCxnSpPr/>
            <p:nvPr/>
          </p:nvCxnSpPr>
          <p:spPr>
            <a:xfrm flipV="1">
              <a:off x="7145505" y="1613298"/>
              <a:ext cx="816152" cy="1126017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>
              <a:off x="7145505" y="2739315"/>
              <a:ext cx="883107" cy="796481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>
              <a:off x="7145505" y="2739315"/>
              <a:ext cx="883107" cy="101766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>
              <a:off x="7145504" y="2090838"/>
              <a:ext cx="816153" cy="217174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>
              <a:off x="7145504" y="2090838"/>
              <a:ext cx="816153" cy="911888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>
              <a:off x="7145504" y="2090838"/>
              <a:ext cx="883108" cy="1444958"/>
            </a:xfrm>
            <a:prstGeom prst="straightConnector1">
              <a:avLst/>
            </a:prstGeom>
            <a:ln>
              <a:headEnd type="none" w="lg" len="med"/>
              <a:tailEnd type="triangle" w="lg" len="lg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r:id="rId19" p14:bwMode="auto">
            <p14:nvContentPartPr>
              <p14:cNvPr id="2" name="Ink 1"/>
              <p14:cNvContentPartPr/>
              <p14:nvPr/>
            </p14:nvContentPartPr>
            <p14:xfrm>
              <a:off x="7861320" y="165240"/>
              <a:ext cx="4165920" cy="6280200"/>
            </p14:xfrm>
          </p:contentPart>
        </mc:Choice>
        <mc:Fallback xmlns="">
          <p:pic>
            <p:nvPicPr>
              <p:cNvPr id="2" name="Ink 1"/>
            </p:nvPicPr>
            <p:blipFill>
              <a:blip r:embed="rId20"/>
            </p:blipFill>
            <p:spPr>
              <a:xfrm>
                <a:off x="7861320" y="165240"/>
                <a:ext cx="4165920" cy="62802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0" y="-7522"/>
            <a:ext cx="10515600" cy="13255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Neural Network Representation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496975" y="1080787"/>
            <a:ext cx="5173114" cy="2712761"/>
            <a:chOff x="491705" y="980183"/>
            <a:chExt cx="5173114" cy="2933389"/>
          </a:xfrm>
        </p:grpSpPr>
        <p:grpSp>
          <p:nvGrpSpPr>
            <p:cNvPr id="5" name="Group 4"/>
            <p:cNvGrpSpPr/>
            <p:nvPr/>
          </p:nvGrpSpPr>
          <p:grpSpPr>
            <a:xfrm>
              <a:off x="491705" y="988450"/>
              <a:ext cx="5173114" cy="2925122"/>
              <a:chOff x="6533203" y="1384698"/>
              <a:chExt cx="4109986" cy="254134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blipFill rotWithShape="0">
                    <a:blip r:embed="rId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 </a:t>
                    </a:r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 </a:t>
                    </a:r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 </a:t>
                    </a:r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</mc:Fallback>
          </mc:AlternateContent>
          <p:cxnSp>
            <p:nvCxnSpPr>
              <p:cNvPr id="9" name="Straight Arrow Connector 8"/>
              <p:cNvCxnSpPr/>
              <p:nvPr/>
            </p:nvCxnSpPr>
            <p:spPr>
              <a:xfrm>
                <a:off x="9625255" y="2687287"/>
                <a:ext cx="560734" cy="4592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sp>
            <p:nvSpPr>
              <p:cNvPr id="10" name="Oval 9"/>
              <p:cNvSpPr/>
              <p:nvPr/>
            </p:nvSpPr>
            <p:spPr>
              <a:xfrm>
                <a:off x="7961657" y="1384698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solidFill>
                          <a:schemeClr val="bg1"/>
                        </a:solidFill>
                      </a:rPr>
                      <a:t> </a:t>
                    </a:r>
                    <a:endParaRPr lang="en-US">
                      <a:solidFill>
                        <a:schemeClr val="bg1"/>
                      </a:solidFill>
                    </a:endParaRPr>
                  </a:p>
                </p:txBody>
              </p:sp>
            </mc:Fallback>
          </mc:AlternateContent>
          <p:sp>
            <p:nvSpPr>
              <p:cNvPr id="12" name="Oval 11"/>
              <p:cNvSpPr/>
              <p:nvPr/>
            </p:nvSpPr>
            <p:spPr>
              <a:xfrm>
                <a:off x="7961657" y="2079412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7961657" y="2774126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7961657" y="3468841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5" name="Straight Arrow Connector 14"/>
              <p:cNvCxnSpPr/>
              <p:nvPr/>
            </p:nvCxnSpPr>
            <p:spPr>
              <a:xfrm>
                <a:off x="8418857" y="1613298"/>
                <a:ext cx="816153" cy="907909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8418857" y="2308012"/>
                <a:ext cx="749198" cy="374840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V="1">
                <a:off x="8418857" y="2682852"/>
                <a:ext cx="749198" cy="319874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V="1">
                <a:off x="8351902" y="2844497"/>
                <a:ext cx="883108" cy="691299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sp>
            <p:nvSpPr>
              <p:cNvPr id="19" name="Oval 18"/>
              <p:cNvSpPr/>
              <p:nvPr/>
            </p:nvSpPr>
            <p:spPr>
              <a:xfrm>
                <a:off x="9168055" y="2454252"/>
                <a:ext cx="457200" cy="457200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 flipV="1">
                <a:off x="7145504" y="1613298"/>
                <a:ext cx="816153" cy="477540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V="1">
                <a:off x="7145505" y="2308012"/>
                <a:ext cx="816152" cy="431303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7145505" y="3002726"/>
                <a:ext cx="816152" cy="385065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7145505" y="3387791"/>
                <a:ext cx="816152" cy="309650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7145505" y="1774943"/>
                <a:ext cx="883107" cy="1612848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V="1">
                <a:off x="7145505" y="2469657"/>
                <a:ext cx="883107" cy="918134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7145505" y="1613298"/>
                <a:ext cx="816152" cy="1126017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>
                <a:off x="7145505" y="2739315"/>
                <a:ext cx="883107" cy="796481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7145505" y="2739315"/>
                <a:ext cx="883107" cy="101766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7145504" y="2090838"/>
                <a:ext cx="816153" cy="217174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7145504" y="2090838"/>
                <a:ext cx="816153" cy="911888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7145504" y="2090838"/>
                <a:ext cx="883108" cy="1444958"/>
              </a:xfrm>
              <a:prstGeom prst="straightConnector1">
                <a:avLst/>
              </a:prstGeom>
              <a:ln>
                <a:headEnd type="none" w="lg" len="med"/>
                <a:tailEnd type="triangle" w="lg" len="lg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 </a:t>
                  </a:r>
                  <a:endParaRPr lang="en-US">
                    <a:solidFill>
                      <a:schemeClr val="bg1"/>
                    </a:solidFill>
                  </a:endParaRP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/>
              <p:cNvSpPr txBox="1"/>
              <p:nvPr/>
            </p:nvSpPr>
            <p:spPr>
              <a:xfrm>
                <a:off x="6167064" y="978221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1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978221"/>
                <a:ext cx="5358711" cy="559320"/>
              </a:xfrm>
              <a:prstGeom prst="rect">
                <a:avLst/>
              </a:prstGeom>
              <a:blipFill rotWithShape="1">
                <a:blip r:embed="rId9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 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/>
              <p:cNvSpPr txBox="1"/>
              <p:nvPr/>
            </p:nvSpPr>
            <p:spPr>
              <a:xfrm>
                <a:off x="6167064" y="1726165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2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1726165"/>
                <a:ext cx="5358711" cy="559320"/>
              </a:xfrm>
              <a:prstGeom prst="rect">
                <a:avLst/>
              </a:prstGeom>
              <a:blipFill rotWithShape="1">
                <a:blip r:embed="rId10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 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/>
              <p:cNvSpPr txBox="1"/>
              <p:nvPr/>
            </p:nvSpPr>
            <p:spPr>
              <a:xfrm>
                <a:off x="6167064" y="2474557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3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3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2474557"/>
                <a:ext cx="5358711" cy="559320"/>
              </a:xfrm>
              <a:prstGeom prst="rect">
                <a:avLst/>
              </a:prstGeom>
              <a:blipFill rotWithShape="1">
                <a:blip r:embed="rId11"/>
                <a:stretch>
                  <a:fillRect t="-2174" r="-3072" b="-31522"/>
                </a:stretch>
              </a:blipFill>
            </p:spPr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 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/>
              <p:cNvSpPr txBox="1"/>
              <p:nvPr/>
            </p:nvSpPr>
            <p:spPr>
              <a:xfrm>
                <a:off x="6167064" y="3225130"/>
                <a:ext cx="5358711" cy="559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charset="0"/>
                              </a:rPr>
                              <m:t> </m:t>
                            </m:r>
                          </m:sup>
                        </m:sSup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𝑥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,  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 4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[1]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r>
                      <a:rPr lang="en-US" sz="2800" b="0" i="1" smtClean="0">
                        <a:latin typeface="Cambria Math" charset="0"/>
                      </a:rPr>
                      <m:t>𝜎</m:t>
                    </m:r>
                    <m:r>
                      <a:rPr lang="en-US" sz="2800" b="0" i="0" smtClean="0">
                        <a:latin typeface="Cambria Math" charset="0"/>
                      </a:rPr>
                      <m:t>(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4</m:t>
                        </m:r>
                      </m:sub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064" y="3225130"/>
                <a:ext cx="5358711" cy="559320"/>
              </a:xfrm>
              <a:prstGeom prst="rect">
                <a:avLst/>
              </a:prstGeom>
              <a:blipFill rotWithShape="1">
                <a:blip r:embed="rId12"/>
                <a:stretch>
                  <a:fillRect t="-2174" r="-3072" b="-32609"/>
                </a:stretch>
              </a:blipFill>
            </p:spPr>
            <p:txBody>
              <a:bodyPr/>
              <a:lstStyle/>
              <a:p>
                <a:r>
                  <a:rPr lang="en-US">
                    <a:solidFill>
                      <a:schemeClr val="bg1"/>
                    </a:solidFill>
                  </a:rPr>
                  <a:t> </a:t>
                </a:r>
                <a:endParaRPr lang="en-US">
                  <a:solidFill>
                    <a:schemeClr val="bg1"/>
                  </a:solidFill>
                </a:endParaRP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" name="Ink 1"/>
              <p14:cNvContentPartPr/>
              <p14:nvPr/>
            </p14:nvContentPartPr>
            <p14:xfrm>
              <a:off x="203040" y="152280"/>
              <a:ext cx="11913120" cy="6604560"/>
            </p14:xfrm>
          </p:contentPart>
        </mc:Choice>
        <mc:Fallback xmlns="">
          <p:pic>
            <p:nvPicPr>
              <p:cNvPr id="2" name="Ink 1"/>
            </p:nvPicPr>
            <p:blipFill>
              <a:blip r:embed="rId14"/>
            </p:blipFill>
            <p:spPr>
              <a:xfrm>
                <a:off x="203040" y="152280"/>
                <a:ext cx="11913120" cy="660456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ldLvl="0" animBg="1"/>
      <p:bldP spid="64" grpId="0" bldLvl="0" animBg="1"/>
      <p:bldP spid="65" grpId="0" bldLvl="0" animBg="1"/>
      <p:bldP spid="66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4875" y="866775"/>
            <a:ext cx="10097949" cy="44805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9600" dirty="0">
                <a:solidFill>
                  <a:srgbClr val="FFFFFF"/>
                </a:solidFill>
                <a:latin typeface="DejaVu Serif" charset="0"/>
                <a:cs typeface="Times New Roman"/>
              </a:rPr>
              <a:t>The Peculiar Case Against</a:t>
            </a:r>
            <a:r>
              <a:rPr lang="en-US" sz="9600" dirty="0">
                <a:solidFill>
                  <a:srgbClr val="C00000"/>
                </a:solidFill>
                <a:latin typeface="DejaVu Serif" charset="0"/>
                <a:cs typeface="Times New Roman"/>
              </a:rPr>
              <a:t> </a:t>
            </a:r>
            <a:r>
              <a:rPr lang="en-US" sz="9600" dirty="0">
                <a:solidFill>
                  <a:srgbClr val="7F7F7F"/>
                </a:solidFill>
                <a:latin typeface="DejaVu Serif" charset="0"/>
                <a:cs typeface="Times New Roman"/>
              </a:rPr>
              <a:t>Mathematics</a:t>
            </a:r>
            <a:endParaRPr>
              <a:latin typeface="DejaVu Serif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 txBox="1"/>
          <p:nvPr/>
        </p:nvSpPr>
        <p:spPr>
          <a:xfrm>
            <a:off x="-1" y="-7522"/>
            <a:ext cx="119166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Neural Network Representation learning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128518" y="1226757"/>
            <a:ext cx="2898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Given input x: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/>
              <p:cNvSpPr txBox="1"/>
              <p:nvPr/>
            </p:nvSpPr>
            <p:spPr>
              <a:xfrm>
                <a:off x="7746123" y="1955506"/>
                <a:ext cx="2989857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1955506"/>
                <a:ext cx="2989857" cy="460575"/>
              </a:xfrm>
              <a:prstGeom prst="rect">
                <a:avLst/>
              </a:prstGeom>
              <a:blipFill rotWithShape="0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/>
            </p:nvSpPr>
            <p:spPr>
              <a:xfrm>
                <a:off x="7746123" y="2934421"/>
                <a:ext cx="216713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2934421"/>
                <a:ext cx="2167132" cy="4605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/>
              <p:cNvSpPr txBox="1"/>
              <p:nvPr/>
            </p:nvSpPr>
            <p:spPr>
              <a:xfrm>
                <a:off x="7746123" y="3913336"/>
                <a:ext cx="3348031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3913336"/>
                <a:ext cx="3348031" cy="4605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/>
              <p:cNvSpPr txBox="1"/>
              <p:nvPr/>
            </p:nvSpPr>
            <p:spPr>
              <a:xfrm>
                <a:off x="7746123" y="4892251"/>
                <a:ext cx="2167132" cy="460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𝜎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6123" y="4892251"/>
                <a:ext cx="2167132" cy="4605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496975" y="1080787"/>
            <a:ext cx="5173114" cy="2712761"/>
            <a:chOff x="491705" y="980183"/>
            <a:chExt cx="5173114" cy="2933389"/>
          </a:xfrm>
        </p:grpSpPr>
        <p:grpSp>
          <p:nvGrpSpPr>
            <p:cNvPr id="41" name="Group 40"/>
            <p:cNvGrpSpPr/>
            <p:nvPr/>
          </p:nvGrpSpPr>
          <p:grpSpPr>
            <a:xfrm>
              <a:off x="491705" y="988450"/>
              <a:ext cx="5173114" cy="2925122"/>
              <a:chOff x="6533203" y="1384698"/>
              <a:chExt cx="4109986" cy="2541343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6" name="TextBox 45">
                    <a:extLst>
                      <a:ext uri="{FF2B5EF4-FFF2-40B4-BE49-F238E27FC236}">
                        <a14:artisticCrisscrossEtching id="{B9697EDE-4FF4-4EC9-B773-283E98967FA3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1829228"/>
                    <a:ext cx="605136" cy="52322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7" name="TextBox 46">
                    <a:extLst>
                      <a:ext uri="{FF2B5EF4-FFF2-40B4-BE49-F238E27FC236}">
                        <a14:artisticCrisscrossEtching id="{76D8B95E-DC43-476A-9E29-5B24608E9BF1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2477705"/>
                    <a:ext cx="612302" cy="523220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Box 47">
                    <a:extLst>
                      <a:ext uri="{FF2B5EF4-FFF2-40B4-BE49-F238E27FC236}">
                        <a14:artisticCrisscrossEtching id="{005C52EC-82DE-4BA2-BFC9-58427CB1604E}"/>
                      </a:ext>
                    </a:extLst>
                  </p:cNvPr>
                  <p:cNvSpPr txBox="1"/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33203" y="3126181"/>
                    <a:ext cx="612302" cy="523220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9" name="Straight Arrow Connector 48"/>
              <p:cNvCxnSpPr/>
              <p:nvPr/>
            </p:nvCxnSpPr>
            <p:spPr>
              <a:xfrm>
                <a:off x="9625255" y="2687287"/>
                <a:ext cx="560734" cy="459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/>
              <p:nvPr/>
            </p:nvSpPr>
            <p:spPr>
              <a:xfrm>
                <a:off x="7961657" y="1384698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1" name="TextBox 50">
                    <a:extLst>
                      <a:ext uri="{FF2B5EF4-FFF2-40B4-BE49-F238E27FC236}">
                        <a14:artisticCrisscrossEtching id="{2F1AB654-0349-481A-AC85-63C6DC585267}"/>
                      </a:ext>
                    </a:extLst>
                  </p:cNvPr>
                  <p:cNvSpPr txBox="1"/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41860" y="2525552"/>
                    <a:ext cx="401329" cy="362903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63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2" name="Oval 51"/>
              <p:cNvSpPr/>
              <p:nvPr/>
            </p:nvSpPr>
            <p:spPr>
              <a:xfrm>
                <a:off x="7961657" y="207941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7961657" y="2774126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7961657" y="3468841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55" name="Straight Arrow Connector 54"/>
              <p:cNvCxnSpPr/>
              <p:nvPr/>
            </p:nvCxnSpPr>
            <p:spPr>
              <a:xfrm>
                <a:off x="8418857" y="1613298"/>
                <a:ext cx="816153" cy="9079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>
                <a:off x="8418857" y="2308012"/>
                <a:ext cx="749198" cy="3748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 flipV="1">
                <a:off x="8418857" y="2682852"/>
                <a:ext cx="749198" cy="319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 flipV="1">
                <a:off x="8351902" y="2844497"/>
                <a:ext cx="883108" cy="6912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9168055" y="2454252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60" name="Straight Arrow Connector 59"/>
              <p:cNvCxnSpPr/>
              <p:nvPr/>
            </p:nvCxnSpPr>
            <p:spPr>
              <a:xfrm flipV="1">
                <a:off x="7145504" y="1613298"/>
                <a:ext cx="816153" cy="47754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/>
              <p:nvPr/>
            </p:nvCxnSpPr>
            <p:spPr>
              <a:xfrm flipV="1">
                <a:off x="7145505" y="2308012"/>
                <a:ext cx="816152" cy="43130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/>
              <p:nvPr/>
            </p:nvCxnSpPr>
            <p:spPr>
              <a:xfrm flipV="1">
                <a:off x="7145505" y="3002726"/>
                <a:ext cx="816152" cy="3850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/>
              <p:cNvCxnSpPr/>
              <p:nvPr/>
            </p:nvCxnSpPr>
            <p:spPr>
              <a:xfrm>
                <a:off x="7145505" y="3387791"/>
                <a:ext cx="816152" cy="30965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7145505" y="1774943"/>
                <a:ext cx="883107" cy="16128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 flipV="1">
                <a:off x="7145505" y="2469657"/>
                <a:ext cx="883107" cy="9181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/>
              <p:nvPr/>
            </p:nvCxnSpPr>
            <p:spPr>
              <a:xfrm flipV="1">
                <a:off x="7145505" y="1613298"/>
                <a:ext cx="816152" cy="112601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>
                <a:off x="7145505" y="2739315"/>
                <a:ext cx="883107" cy="7964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>
                <a:off x="7145505" y="2739315"/>
                <a:ext cx="883107" cy="10176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/>
              <p:nvPr/>
            </p:nvCxnSpPr>
            <p:spPr>
              <a:xfrm>
                <a:off x="7145504" y="2090838"/>
                <a:ext cx="816153" cy="2171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/>
              <p:nvPr/>
            </p:nvCxnSpPr>
            <p:spPr>
              <a:xfrm>
                <a:off x="7145504" y="2090838"/>
                <a:ext cx="816153" cy="9118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/>
              <p:nvPr/>
            </p:nvCxnSpPr>
            <p:spPr>
              <a:xfrm>
                <a:off x="7145504" y="2090838"/>
                <a:ext cx="883108" cy="144495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>
                  <a:extLst>
                    <a:ext uri="{FF2B5EF4-FFF2-40B4-BE49-F238E27FC236}">
                      <a14:artisticCrisscrossEtching id="{CBC34859-CF54-4E3A-8FC3-FC0F9EC88D68}"/>
                    </a:ext>
                  </a:extLst>
                </p:cNvPr>
                <p:cNvSpPr txBox="1"/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980183"/>
                  <a:ext cx="722513" cy="51231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4:artisticCrisscrossEtching id="{0E324771-5513-474E-BFB6-81C2CAC25F85}"/>
                    </a:ext>
                  </a:extLst>
                </p:cNvPr>
                <p:cNvSpPr txBox="1"/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1778727"/>
                  <a:ext cx="642035" cy="512663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4:artisticCrisscrossEtching id="{C8E23087-E86E-4160-98D3-2EC1B10ED8BF}"/>
                    </a:ext>
                  </a:extLst>
                </p:cNvPr>
                <p:cNvSpPr txBox="1"/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2577655"/>
                  <a:ext cx="752692" cy="51439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Box 44">
                  <a:extLst>
                    <a:ext uri="{FF2B5EF4-FFF2-40B4-BE49-F238E27FC236}">
                      <a14:artisticCrisscrossEtching id="{E2B0C522-AAAC-4F50-8BAF-5BAF0C8B5DC7}"/>
                    </a:ext>
                  </a:extLst>
                </p:cNvPr>
                <p:cNvSpPr txBox="1"/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23" y="3378444"/>
                  <a:ext cx="742633" cy="51197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2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r:id="rId13" p14:bwMode="auto">
            <p14:nvContentPartPr>
              <p14:cNvPr id="2" name="Ink 1"/>
              <p14:cNvContentPartPr/>
              <p14:nvPr/>
            </p14:nvContentPartPr>
            <p14:xfrm>
              <a:off x="304920" y="863640"/>
              <a:ext cx="11328480" cy="5175720"/>
            </p14:xfrm>
          </p:contentPart>
        </mc:Choice>
        <mc:Fallback xmlns="">
          <p:pic>
            <p:nvPicPr>
              <p:cNvPr id="2" name="Ink 1"/>
            </p:nvPicPr>
            <p:blipFill>
              <a:blip r:embed="rId14"/>
            </p:blipFill>
            <p:spPr>
              <a:xfrm>
                <a:off x="304920" y="863640"/>
                <a:ext cx="11328480" cy="51757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6600" dirty="0"/>
              <a:t>Forward Propagation Implementation in Python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8745" y="5200015"/>
            <a:ext cx="9144000" cy="1127760"/>
          </a:xfrm>
        </p:spPr>
        <p:txBody>
          <a:bodyPr/>
          <a:lstStyle/>
          <a:p>
            <a:r>
              <a:rPr lang="x-none" altLang="en-US"/>
              <a:t>[ Once Again ]</a:t>
            </a:r>
            <a:endParaRPr lang="x-none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632039" y="1391356"/>
            <a:ext cx="8049448" cy="1758135"/>
            <a:chOff x="1693684" y="1551398"/>
            <a:chExt cx="8049448" cy="175813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𝑥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1551398"/>
                  <a:ext cx="2607059" cy="593624"/>
                </a:xfrm>
                <a:prstGeom prst="rect">
                  <a:avLst/>
                </a:prstGeom>
                <a:blipFill rotWithShape="0">
                  <a:blip r:embed="rId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 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𝜎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𝑧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0718" y="2131134"/>
                  <a:ext cx="2707280" cy="58477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ℒ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=−(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𝑦</m:t>
                        </m:r>
                        <m:func>
                          <m:func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3200" b="0" i="0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𝑎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)+(1−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ea typeface="Century Schoolbook" charset="0"/>
                                    <a:cs typeface="Century Schoolbook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3200" b="0" i="0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(1−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𝑎</m:t>
                                </m:r>
                                <m:r>
                                  <a:rPr lang="en-US" sz="3200" b="0" i="1" smtClean="0">
                                    <a:latin typeface="Cambria Math" charset="0"/>
                                    <a:ea typeface="Century Schoolbook" charset="0"/>
                                    <a:cs typeface="Century Schoolbook" charset="0"/>
                                  </a:rPr>
                                  <m:t>))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3684" y="2724758"/>
                  <a:ext cx="8049448" cy="58477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itle 1"/>
          <p:cNvSpPr txBox="1"/>
          <p:nvPr/>
        </p:nvSpPr>
        <p:spPr>
          <a:xfrm>
            <a:off x="27603" y="-265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Logistic regression recap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0" name="Ink 9"/>
              <p14:cNvContentPartPr/>
              <p14:nvPr/>
            </p14:nvContentPartPr>
            <p14:xfrm>
              <a:off x="1079640" y="1733400"/>
              <a:ext cx="9309240" cy="419148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5"/>
            </p:blipFill>
            <p:spPr>
              <a:xfrm>
                <a:off x="1079640" y="1733400"/>
                <a:ext cx="9309240" cy="41914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Logistic regression derivatives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2458365" y="2554505"/>
          <a:ext cx="4132296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32296"/>
              </a:tblGrid>
              <a:tr h="5791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 rotWithShape="0">
                      <a:blip r:embed="rId1"/>
                      <a:stretch>
                        <a:fillRect l="-147" t="-1042" r="-295" b="-2083"/>
                      </a:stretch>
                    </a:blipFil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1580557"/>
                <a:ext cx="510011" cy="4924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097582"/>
                <a:ext cx="585353" cy="4924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2614606"/>
                <a:ext cx="510011" cy="49244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96" y="3131631"/>
                <a:ext cx="585352" cy="49244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955496" y="3648655"/>
            <a:ext cx="44428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b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cxnSp>
        <p:nvCxnSpPr>
          <p:cNvPr id="23" name="Straight Arrow Connector 22"/>
          <p:cNvCxnSpPr>
            <a:stCxn id="18" idx="3"/>
            <a:endCxn id="31" idx="1"/>
          </p:cNvCxnSpPr>
          <p:nvPr/>
        </p:nvCxnSpPr>
        <p:spPr>
          <a:xfrm>
            <a:off x="1540849" y="2343804"/>
            <a:ext cx="917516" cy="50026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3"/>
            <a:endCxn id="31" idx="1"/>
          </p:cNvCxnSpPr>
          <p:nvPr/>
        </p:nvCxnSpPr>
        <p:spPr>
          <a:xfrm flipV="1">
            <a:off x="1540848" y="2844065"/>
            <a:ext cx="917517" cy="5337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3"/>
            <a:endCxn id="31" idx="1"/>
          </p:cNvCxnSpPr>
          <p:nvPr/>
        </p:nvCxnSpPr>
        <p:spPr>
          <a:xfrm flipV="1">
            <a:off x="1399781" y="2844065"/>
            <a:ext cx="1058584" cy="105081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3"/>
            <a:endCxn id="31" idx="1"/>
          </p:cNvCxnSpPr>
          <p:nvPr/>
        </p:nvCxnSpPr>
        <p:spPr>
          <a:xfrm>
            <a:off x="1465507" y="1826779"/>
            <a:ext cx="992858" cy="101728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9" idx="3"/>
            <a:endCxn id="31" idx="1"/>
          </p:cNvCxnSpPr>
          <p:nvPr/>
        </p:nvCxnSpPr>
        <p:spPr>
          <a:xfrm flipV="1">
            <a:off x="1465507" y="2844065"/>
            <a:ext cx="992858" cy="1676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Table 86"/>
          <p:cNvGraphicFramePr>
            <a:graphicFrameLocks noGrp="1"/>
          </p:cNvGraphicFramePr>
          <p:nvPr/>
        </p:nvGraphicFramePr>
        <p:xfrm>
          <a:off x="7207051" y="2550320"/>
          <a:ext cx="1984918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4918"/>
              </a:tblGrid>
              <a:tr h="5791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 rotWithShape="0">
                      <a:blip r:embed="rId6"/>
                      <a:stretch>
                        <a:fillRect l="-307" t="-1042" r="-613" b="-2083"/>
                      </a:stretch>
                    </a:blipFill>
                  </a:tcPr>
                </a:tc>
              </a:tr>
            </a:tbl>
          </a:graphicData>
        </a:graphic>
      </p:graphicFrame>
      <p:cxnSp>
        <p:nvCxnSpPr>
          <p:cNvPr id="93" name="Straight Arrow Connector 92"/>
          <p:cNvCxnSpPr/>
          <p:nvPr/>
        </p:nvCxnSpPr>
        <p:spPr>
          <a:xfrm flipV="1">
            <a:off x="9191969" y="2799119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Table 93"/>
          <p:cNvGraphicFramePr>
            <a:graphicFrameLocks noGrp="1"/>
          </p:cNvGraphicFramePr>
          <p:nvPr/>
        </p:nvGraphicFramePr>
        <p:xfrm>
          <a:off x="9808359" y="2550320"/>
          <a:ext cx="1379322" cy="579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9322"/>
              </a:tblGrid>
              <a:tr h="57912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7"/>
                      <a:stretch>
                        <a:fillRect l="-439" t="-1042" r="-877" b="-2083"/>
                      </a:stretch>
                    </a:blipFill>
                  </a:tcPr>
                </a:tc>
              </a:tr>
            </a:tbl>
          </a:graphicData>
        </a:graphic>
      </p:graphicFrame>
      <p:cxnSp>
        <p:nvCxnSpPr>
          <p:cNvPr id="97" name="Straight Arrow Connector 96"/>
          <p:cNvCxnSpPr/>
          <p:nvPr/>
        </p:nvCxnSpPr>
        <p:spPr>
          <a:xfrm flipV="1">
            <a:off x="6590661" y="2842071"/>
            <a:ext cx="616390" cy="4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" name="Ink 1"/>
              <p14:cNvContentPartPr/>
              <p14:nvPr/>
            </p14:nvContentPartPr>
            <p14:xfrm>
              <a:off x="635040" y="2394000"/>
              <a:ext cx="11182680" cy="3893040"/>
            </p14:xfrm>
          </p:contentPart>
        </mc:Choice>
        <mc:Fallback xmlns="">
          <p:pic>
            <p:nvPicPr>
              <p:cNvPr id="2" name="Ink 1"/>
            </p:nvPicPr>
            <p:blipFill>
              <a:blip r:embed="rId9"/>
            </p:blipFill>
            <p:spPr>
              <a:xfrm>
                <a:off x="635040" y="2394000"/>
                <a:ext cx="11182680" cy="38930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38423" y="110229"/>
            <a:ext cx="10515600" cy="13255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Logistic regression on </a:t>
            </a:r>
            <a:r>
              <a:rPr lang="en-US" i="1" dirty="0">
                <a:latin typeface="Century Schoolbook" charset="0"/>
                <a:ea typeface="Century Schoolbook" charset="0"/>
                <a:cs typeface="Century Schoolbook" charset="0"/>
              </a:rPr>
              <a:t>m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 examples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Ink 1"/>
              <p14:cNvContentPartPr/>
              <p14:nvPr/>
            </p14:nvContentPartPr>
            <p14:xfrm>
              <a:off x="1244520" y="1575385"/>
              <a:ext cx="10655640" cy="3962880"/>
            </p14:xfrm>
          </p:contentPart>
        </mc:Choice>
        <mc:Fallback xmlns="">
          <p:pic>
            <p:nvPicPr>
              <p:cNvPr id="2" name="Ink 1"/>
            </p:nvPicPr>
            <p:blipFill>
              <a:blip r:embed="rId2"/>
            </p:blipFill>
            <p:spPr>
              <a:xfrm>
                <a:off x="1244520" y="1575385"/>
                <a:ext cx="10655640" cy="39628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95095" y="1147445"/>
            <a:ext cx="973391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7200" dirty="0">
                <a:latin typeface="+mj-lt"/>
              </a:rPr>
              <a:t>What the </a:t>
            </a:r>
            <a:r>
              <a:rPr lang="x-none" sz="7200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Fuss</a:t>
            </a:r>
            <a:r>
              <a:rPr lang="x-none" sz="7200" dirty="0">
                <a:latin typeface="+mj-lt"/>
              </a:rPr>
              <a:t> of</a:t>
            </a:r>
            <a:endParaRPr lang="x-none" sz="72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47975" y="3170118"/>
            <a:ext cx="10039985" cy="1188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</a:rPr>
              <a:t>Activation functions </a:t>
            </a:r>
            <a:r>
              <a:rPr lang="x-none" altLang="en-US" sz="7200" dirty="0">
                <a:solidFill>
                  <a:srgbClr val="FF0000"/>
                </a:solidFill>
              </a:rPr>
              <a:t>?</a:t>
            </a:r>
            <a:endParaRPr lang="x-none" altLang="en-US" sz="7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157536" y="166866"/>
            <a:ext cx="10558409" cy="706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Pros and cons of activation functions</a:t>
            </a:r>
          </a:p>
        </p:txBody>
      </p:sp>
      <p:grpSp>
        <p:nvGrpSpPr>
          <p:cNvPr id="91" name="Group 90"/>
          <p:cNvGrpSpPr/>
          <p:nvPr/>
        </p:nvGrpSpPr>
        <p:grpSpPr>
          <a:xfrm>
            <a:off x="417573" y="781583"/>
            <a:ext cx="3787255" cy="2836764"/>
            <a:chOff x="417573" y="596702"/>
            <a:chExt cx="3787255" cy="3017127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65" y="1288300"/>
              <a:ext cx="3029046" cy="1360957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2207881" y="596702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17573" y="1043923"/>
              <a:ext cx="3787255" cy="2569906"/>
              <a:chOff x="833550" y="1518557"/>
              <a:chExt cx="3787255" cy="2569906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895351" y="1518557"/>
                <a:ext cx="3445328" cy="1567543"/>
                <a:chOff x="653144" y="1469572"/>
                <a:chExt cx="3445328" cy="1567543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>
                  <a:off x="653144" y="3037115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Arrow Connector 7"/>
                <p:cNvCxnSpPr/>
                <p:nvPr/>
              </p:nvCxnSpPr>
              <p:spPr>
                <a:xfrm flipV="1">
                  <a:off x="2375808" y="1469572"/>
                  <a:ext cx="0" cy="156754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xtBox 11"/>
              <p:cNvSpPr txBox="1"/>
              <p:nvPr/>
            </p:nvSpPr>
            <p:spPr>
              <a:xfrm>
                <a:off x="4238969" y="2854097"/>
                <a:ext cx="3818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latin typeface="Century Schoolbook" charset="0"/>
                    <a:ea typeface="Century Schoolbook" charset="0"/>
                    <a:cs typeface="Century Schoolbook" charset="0"/>
                  </a:rPr>
                  <a:t>z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33550" y="3457931"/>
                <a:ext cx="1576072" cy="5564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sigmoid:</a:t>
                </a:r>
                <a:endParaRPr lang="en-US" sz="16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2453241" y="3271829"/>
                    <a:ext cx="2010807" cy="81663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53241" y="3271829"/>
                    <a:ext cx="2010807" cy="816634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555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" name="Group 1"/>
          <p:cNvGrpSpPr/>
          <p:nvPr/>
        </p:nvGrpSpPr>
        <p:grpSpPr>
          <a:xfrm>
            <a:off x="7208768" y="4070663"/>
            <a:ext cx="3851208" cy="2394145"/>
            <a:chOff x="7208768" y="3794717"/>
            <a:chExt cx="3851208" cy="2394145"/>
          </a:xfrm>
        </p:grpSpPr>
        <p:grpSp>
          <p:nvGrpSpPr>
            <p:cNvPr id="42" name="Group 41"/>
            <p:cNvGrpSpPr/>
            <p:nvPr/>
          </p:nvGrpSpPr>
          <p:grpSpPr>
            <a:xfrm>
              <a:off x="7208768" y="4244096"/>
              <a:ext cx="3851208" cy="1944766"/>
              <a:chOff x="435050" y="3804505"/>
              <a:chExt cx="3827164" cy="1944766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435050" y="3804505"/>
                <a:ext cx="3827164" cy="1944766"/>
                <a:chOff x="895351" y="1518557"/>
                <a:chExt cx="3827164" cy="1944766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895351" y="1518557"/>
                  <a:ext cx="3445328" cy="1567543"/>
                  <a:chOff x="653144" y="1469572"/>
                  <a:chExt cx="3445328" cy="1567543"/>
                </a:xfrm>
              </p:grpSpPr>
              <p:cxnSp>
                <p:nvCxnSpPr>
                  <p:cNvPr id="48" name="Straight Arrow Connector 47"/>
                  <p:cNvCxnSpPr/>
                  <p:nvPr/>
                </p:nvCxnSpPr>
                <p:spPr>
                  <a:xfrm>
                    <a:off x="653144" y="3037115"/>
                    <a:ext cx="3445328" cy="0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headEnd type="none" w="lg" len="lg"/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Arrow Connector 48"/>
                  <p:cNvCxnSpPr/>
                  <p:nvPr/>
                </p:nvCxnSpPr>
                <p:spPr>
                  <a:xfrm flipV="1">
                    <a:off x="2375808" y="1469572"/>
                    <a:ext cx="0" cy="1567543"/>
                  </a:xfrm>
                  <a:prstGeom prst="straightConnector1">
                    <a:avLst/>
                  </a:prstGeom>
                  <a:ln w="12700">
                    <a:solidFill>
                      <a:schemeClr val="tx1"/>
                    </a:solidFill>
                    <a:tailEnd type="triangle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" name="TextBox 46"/>
                <p:cNvSpPr txBox="1"/>
                <p:nvPr/>
              </p:nvSpPr>
              <p:spPr>
                <a:xfrm>
                  <a:off x="4340679" y="2878548"/>
                  <a:ext cx="381836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>
                      <a:latin typeface="Century Schoolbook" charset="0"/>
                      <a:ea typeface="Century Schoolbook" charset="0"/>
                      <a:cs typeface="Century Schoolbook" charset="0"/>
                    </a:rPr>
                    <a:t>z</a:t>
                  </a:r>
                </a:p>
              </p:txBody>
            </p:sp>
          </p:grpSp>
          <p:cxnSp>
            <p:nvCxnSpPr>
              <p:cNvPr id="44" name="Straight Connector 43"/>
              <p:cNvCxnSpPr/>
              <p:nvPr/>
            </p:nvCxnSpPr>
            <p:spPr>
              <a:xfrm flipV="1">
                <a:off x="2157715" y="3939902"/>
                <a:ext cx="1427918" cy="1422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654371" y="5361128"/>
                <a:ext cx="1503343" cy="14630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/>
            <p:cNvSpPr txBox="1"/>
            <p:nvPr/>
          </p:nvSpPr>
          <p:spPr>
            <a:xfrm>
              <a:off x="8931431" y="3794717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208768" y="813561"/>
            <a:ext cx="3829563" cy="2414852"/>
            <a:chOff x="7230413" y="866224"/>
            <a:chExt cx="3829563" cy="2414852"/>
          </a:xfrm>
        </p:grpSpPr>
        <p:sp>
          <p:nvSpPr>
            <p:cNvPr id="19" name="TextBox 18"/>
            <p:cNvSpPr txBox="1"/>
            <p:nvPr/>
          </p:nvSpPr>
          <p:spPr>
            <a:xfrm>
              <a:off x="10654096" y="2087075"/>
              <a:ext cx="4058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953076" y="866224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89" name="Group 88"/>
            <p:cNvGrpSpPr/>
            <p:nvPr/>
          </p:nvGrpSpPr>
          <p:grpSpPr>
            <a:xfrm>
              <a:off x="7230413" y="1271473"/>
              <a:ext cx="3445328" cy="2009603"/>
              <a:chOff x="7270617" y="1253738"/>
              <a:chExt cx="3445328" cy="2009603"/>
            </a:xfrm>
          </p:grpSpPr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78758" y="1578060"/>
                <a:ext cx="3029046" cy="1360957"/>
              </a:xfrm>
              <a:prstGeom prst="rect">
                <a:avLst/>
              </a:prstGeom>
            </p:spPr>
          </p:pic>
          <p:grpSp>
            <p:nvGrpSpPr>
              <p:cNvPr id="87" name="Group 86"/>
              <p:cNvGrpSpPr/>
              <p:nvPr/>
            </p:nvGrpSpPr>
            <p:grpSpPr>
              <a:xfrm>
                <a:off x="7270617" y="1253738"/>
                <a:ext cx="3445328" cy="2009603"/>
                <a:chOff x="7270617" y="1253738"/>
                <a:chExt cx="3445328" cy="2009603"/>
              </a:xfrm>
            </p:grpSpPr>
            <p:cxnSp>
              <p:nvCxnSpPr>
                <p:cNvPr id="22" name="Straight Arrow Connector 21"/>
                <p:cNvCxnSpPr/>
                <p:nvPr/>
              </p:nvCxnSpPr>
              <p:spPr>
                <a:xfrm>
                  <a:off x="7270617" y="2248915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Arrow Connector 85"/>
                <p:cNvCxnSpPr/>
                <p:nvPr/>
              </p:nvCxnSpPr>
              <p:spPr>
                <a:xfrm>
                  <a:off x="8993546" y="1253738"/>
                  <a:ext cx="0" cy="2009603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triangl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" name="Group 6"/>
          <p:cNvGrpSpPr/>
          <p:nvPr/>
        </p:nvGrpSpPr>
        <p:grpSpPr>
          <a:xfrm>
            <a:off x="417573" y="3888840"/>
            <a:ext cx="3737476" cy="2403547"/>
            <a:chOff x="417573" y="3888840"/>
            <a:chExt cx="3737476" cy="2403547"/>
          </a:xfrm>
        </p:grpSpPr>
        <p:grpSp>
          <p:nvGrpSpPr>
            <p:cNvPr id="3" name="Group 2"/>
            <p:cNvGrpSpPr/>
            <p:nvPr/>
          </p:nvGrpSpPr>
          <p:grpSpPr>
            <a:xfrm>
              <a:off x="417573" y="3888840"/>
              <a:ext cx="3737476" cy="2403547"/>
              <a:chOff x="417573" y="3888840"/>
              <a:chExt cx="3737476" cy="2403547"/>
            </a:xfrm>
          </p:grpSpPr>
          <p:grpSp>
            <p:nvGrpSpPr>
              <p:cNvPr id="39" name="Group 38"/>
              <p:cNvGrpSpPr/>
              <p:nvPr/>
            </p:nvGrpSpPr>
            <p:grpSpPr>
              <a:xfrm>
                <a:off x="417573" y="4358467"/>
                <a:ext cx="3737476" cy="1933920"/>
                <a:chOff x="435050" y="3804505"/>
                <a:chExt cx="3737476" cy="1933920"/>
              </a:xfrm>
            </p:grpSpPr>
            <p:grpSp>
              <p:nvGrpSpPr>
                <p:cNvPr id="24" name="Group 23"/>
                <p:cNvGrpSpPr/>
                <p:nvPr/>
              </p:nvGrpSpPr>
              <p:grpSpPr>
                <a:xfrm>
                  <a:off x="435050" y="3804505"/>
                  <a:ext cx="3737476" cy="1933920"/>
                  <a:chOff x="895351" y="1518557"/>
                  <a:chExt cx="3737476" cy="1933920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895351" y="1518557"/>
                    <a:ext cx="3445328" cy="1567543"/>
                    <a:chOff x="653144" y="1469572"/>
                    <a:chExt cx="3445328" cy="1567543"/>
                  </a:xfrm>
                </p:grpSpPr>
                <p:cxnSp>
                  <p:nvCxnSpPr>
                    <p:cNvPr id="29" name="Straight Arrow Connector 28"/>
                    <p:cNvCxnSpPr/>
                    <p:nvPr/>
                  </p:nvCxnSpPr>
                  <p:spPr>
                    <a:xfrm>
                      <a:off x="653144" y="3037115"/>
                      <a:ext cx="3445328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none" w="lg" len="lg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Straight Arrow Connector 29"/>
                    <p:cNvCxnSpPr/>
                    <p:nvPr/>
                  </p:nvCxnSpPr>
                  <p:spPr>
                    <a:xfrm flipV="1">
                      <a:off x="2375808" y="1469572"/>
                      <a:ext cx="0" cy="156754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6" name="TextBox 25"/>
                  <p:cNvSpPr txBox="1"/>
                  <p:nvPr/>
                </p:nvSpPr>
                <p:spPr>
                  <a:xfrm>
                    <a:off x="4250991" y="2867702"/>
                    <a:ext cx="38183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2157715" y="3939902"/>
                  <a:ext cx="1427918" cy="14228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flipV="1">
                  <a:off x="592667" y="5361126"/>
                  <a:ext cx="1565047" cy="9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TextBox 40"/>
              <p:cNvSpPr txBox="1"/>
              <p:nvPr/>
            </p:nvSpPr>
            <p:spPr>
              <a:xfrm>
                <a:off x="2142486" y="3888840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a</a:t>
                </a:r>
              </a:p>
            </p:txBody>
          </p:sp>
        </p:grpSp>
        <p:cxnSp>
          <p:nvCxnSpPr>
            <p:cNvPr id="51" name="Straight Connector 50"/>
            <p:cNvCxnSpPr/>
            <p:nvPr/>
          </p:nvCxnSpPr>
          <p:spPr>
            <a:xfrm flipV="1">
              <a:off x="575189" y="5913798"/>
              <a:ext cx="1574887" cy="12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5" name="Ink 4"/>
              <p14:cNvContentPartPr/>
              <p14:nvPr/>
            </p14:nvContentPartPr>
            <p14:xfrm>
              <a:off x="615960" y="3035160"/>
              <a:ext cx="10992240" cy="3651840"/>
            </p14:xfrm>
          </p:contentPart>
        </mc:Choice>
        <mc:Fallback xmlns="">
          <p:pic>
            <p:nvPicPr>
              <p:cNvPr id="5" name="Ink 4"/>
            </p:nvPicPr>
            <p:blipFill>
              <a:blip r:embed="rId4"/>
            </p:blipFill>
            <p:spPr>
              <a:xfrm>
                <a:off x="615960" y="3035160"/>
                <a:ext cx="10992240" cy="365184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10479" y="1161759"/>
            <a:ext cx="7278130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6000" dirty="0">
                <a:latin typeface="+mj-lt"/>
              </a:rPr>
              <a:t>Little More Maths</a:t>
            </a:r>
            <a:endParaRPr lang="x-none"/>
          </a:p>
        </p:txBody>
      </p:sp>
      <p:sp>
        <p:nvSpPr>
          <p:cNvPr id="8" name="TextBox 7"/>
          <p:cNvSpPr txBox="1"/>
          <p:nvPr/>
        </p:nvSpPr>
        <p:spPr>
          <a:xfrm>
            <a:off x="1196925" y="3090936"/>
            <a:ext cx="102550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</a:rPr>
              <a:t>Derivatives of </a:t>
            </a:r>
            <a:endParaRPr lang="en-US" sz="6000" dirty="0">
              <a:solidFill>
                <a:srgbClr val="FF0000"/>
              </a:solidFill>
            </a:endParaRPr>
          </a:p>
          <a:p>
            <a:pPr algn="ctr"/>
            <a:r>
              <a:rPr lang="en-US" sz="6000" dirty="0">
                <a:solidFill>
                  <a:srgbClr val="FF0000"/>
                </a:solidFill>
              </a:rPr>
              <a:t>activation functions</a:t>
            </a:r>
            <a:endParaRPr lang="en-US" sz="6000" dirty="0">
              <a:solidFill>
                <a:srgbClr val="FF0000"/>
              </a:solidFill>
            </a:endParaRPr>
          </a:p>
          <a:p>
            <a:pPr algn="ctr"/>
            <a:endParaRPr lang="en-US" sz="6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346" y="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Sigmoid activation function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728988" y="1576189"/>
            <a:ext cx="6671679" cy="2161099"/>
            <a:chOff x="479374" y="687839"/>
            <a:chExt cx="6671679" cy="229850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765" y="1288300"/>
              <a:ext cx="3029046" cy="136095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185288" y="687839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79374" y="1066029"/>
              <a:ext cx="6671679" cy="1920313"/>
              <a:chOff x="895351" y="1540663"/>
              <a:chExt cx="6671679" cy="192031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895351" y="1540663"/>
                <a:ext cx="3445328" cy="1740676"/>
                <a:chOff x="653144" y="1491678"/>
                <a:chExt cx="3445328" cy="1740676"/>
              </a:xfrm>
            </p:grpSpPr>
            <p:cxnSp>
              <p:nvCxnSpPr>
                <p:cNvPr id="12" name="Straight Arrow Connector 11"/>
                <p:cNvCxnSpPr/>
                <p:nvPr/>
              </p:nvCxnSpPr>
              <p:spPr>
                <a:xfrm>
                  <a:off x="653144" y="3059218"/>
                  <a:ext cx="3445328" cy="0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/>
                <p:nvPr/>
              </p:nvCxnSpPr>
              <p:spPr>
                <a:xfrm flipV="1">
                  <a:off x="2359058" y="1491678"/>
                  <a:ext cx="0" cy="1740676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TextBox 8"/>
              <p:cNvSpPr txBox="1"/>
              <p:nvPr/>
            </p:nvSpPr>
            <p:spPr>
              <a:xfrm>
                <a:off x="4238969" y="2876201"/>
                <a:ext cx="3818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>
                    <a:latin typeface="Century Schoolbook" charset="0"/>
                    <a:ea typeface="Century Schoolbook" charset="0"/>
                    <a:cs typeface="Century Schoolbook" charset="0"/>
                  </a:rPr>
                  <a:t>z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5062177" y="1879102"/>
                    <a:ext cx="2504853" cy="86855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800" b="0" i="1" smtClean="0">
                              <a:latin typeface="Cambria Math" charset="0"/>
                            </a:rPr>
                            <m:t>𝑔</m:t>
                          </m:r>
                          <m:r>
                            <a:rPr lang="en-US" sz="2800" b="0" i="0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800" b="0" i="0" smtClean="0">
                              <a:latin typeface="Cambria Math" charset="0"/>
                            </a:rPr>
                            <m:t>)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0" i="0" smtClean="0">
                              <a:latin typeface="Cambria Math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mr-IN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62177" y="1879102"/>
                    <a:ext cx="2504853" cy="868556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0" name="Ink 9"/>
              <p14:cNvContentPartPr/>
              <p14:nvPr/>
            </p14:nvContentPartPr>
            <p14:xfrm>
              <a:off x="69840" y="2158920"/>
              <a:ext cx="11246400" cy="458532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4"/>
            </p:blipFill>
            <p:spPr>
              <a:xfrm>
                <a:off x="69840" y="2158920"/>
                <a:ext cx="11246400" cy="45853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382" y="1468084"/>
            <a:ext cx="3919060" cy="23940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6895814" y="1823171"/>
                <a:ext cx="25637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𝑔</m:t>
                      </m:r>
                      <m:r>
                        <a:rPr lang="en-US" sz="2800" b="0" i="0" smtClean="0">
                          <a:latin typeface="Cambria Math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charset="0"/>
                        </a:rPr>
                        <m:t>𝑧</m:t>
                      </m:r>
                      <m:r>
                        <a:rPr lang="en-US" sz="2800" b="0" i="0" smtClean="0">
                          <a:latin typeface="Cambria Math" charset="0"/>
                        </a:rPr>
                        <m:t>)</m:t>
                      </m:r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charset="0"/>
                            </a:rPr>
                            <m:t>tanh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sz="2800" b="0" i="0" smtClean="0">
                              <a:latin typeface="Cambria Math" charset="0"/>
                            </a:rPr>
                            <m:t>)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814" y="1823171"/>
                <a:ext cx="2563715" cy="43088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20346" y="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Tanh activation function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34902" y="918267"/>
            <a:ext cx="412292" cy="549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a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728988" y="2747682"/>
            <a:ext cx="3445328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4434840" y="1273847"/>
            <a:ext cx="0" cy="25328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72606" y="2529549"/>
            <a:ext cx="381836" cy="549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Century Schoolbook" charset="0"/>
                <a:ea typeface="Century Schoolbook" charset="0"/>
                <a:cs typeface="Century Schoolbook" charset="0"/>
              </a:rPr>
              <a:t>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" name="Ink 1"/>
              <p14:cNvContentPartPr/>
              <p14:nvPr/>
            </p14:nvContentPartPr>
            <p14:xfrm>
              <a:off x="1136520" y="1409760"/>
              <a:ext cx="10185840" cy="5232600"/>
            </p14:xfrm>
          </p:contentPart>
        </mc:Choice>
        <mc:Fallback xmlns="">
          <p:pic>
            <p:nvPicPr>
              <p:cNvPr id="2" name="Ink 1"/>
            </p:nvPicPr>
            <p:blipFill>
              <a:blip r:embed="rId4"/>
            </p:blipFill>
            <p:spPr>
              <a:xfrm>
                <a:off x="1136520" y="1409760"/>
                <a:ext cx="10185840" cy="5232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9650" y="756920"/>
            <a:ext cx="10097949" cy="44805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9600" dirty="0">
                <a:solidFill>
                  <a:srgbClr val="FFFFFF"/>
                </a:solidFill>
                <a:latin typeface="DejaVu Serif" charset="0"/>
                <a:cs typeface="Times New Roman"/>
              </a:rPr>
              <a:t>Introduction to</a:t>
            </a:r>
            <a:endParaRPr lang="en-US" sz="9600" dirty="0">
              <a:solidFill>
                <a:srgbClr val="FFFFFF"/>
              </a:solidFill>
              <a:latin typeface="DejaVu Serif" charset="0"/>
              <a:cs typeface="Times New Roman"/>
            </a:endParaRPr>
          </a:p>
          <a:p>
            <a:pPr algn="ctr"/>
            <a:r>
              <a:rPr lang="en-US" sz="9600" dirty="0">
                <a:solidFill>
                  <a:srgbClr val="C00000"/>
                </a:solidFill>
                <a:latin typeface="DejaVu Serif" charset="0"/>
                <a:cs typeface="Times New Roman"/>
              </a:rPr>
              <a:t>Machine </a:t>
            </a:r>
            <a:r>
              <a:rPr lang="en-US" sz="9600" dirty="0">
                <a:solidFill>
                  <a:srgbClr val="7F7F7F"/>
                </a:solidFill>
                <a:latin typeface="DejaVu Serif" charset="0"/>
                <a:cs typeface="Times New Roman"/>
              </a:rPr>
              <a:t>Learning</a:t>
            </a:r>
            <a:endParaRPr lang="en-US" dirty="0">
              <a:latin typeface="DejaVu Serif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36725" y="5731510"/>
            <a:ext cx="3836504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800" b="1" dirty="0">
                <a:latin typeface="Courier New"/>
                <a:cs typeface="Courier New"/>
              </a:rPr>
              <a:t>Or so they say.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968290" y="1344153"/>
            <a:ext cx="3737476" cy="2889122"/>
            <a:chOff x="968290" y="1339197"/>
            <a:chExt cx="3737476" cy="2889122"/>
          </a:xfrm>
        </p:grpSpPr>
        <p:grpSp>
          <p:nvGrpSpPr>
            <p:cNvPr id="23" name="Group 22"/>
            <p:cNvGrpSpPr/>
            <p:nvPr/>
          </p:nvGrpSpPr>
          <p:grpSpPr>
            <a:xfrm>
              <a:off x="968290" y="1698778"/>
              <a:ext cx="3737476" cy="2529541"/>
              <a:chOff x="968290" y="1698778"/>
              <a:chExt cx="3737476" cy="2529541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968290" y="1698778"/>
                <a:ext cx="3737476" cy="1933920"/>
                <a:chOff x="435050" y="3804505"/>
                <a:chExt cx="3737476" cy="1933920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435050" y="3804505"/>
                  <a:ext cx="3737476" cy="1933920"/>
                  <a:chOff x="895351" y="1518557"/>
                  <a:chExt cx="3737476" cy="1933920"/>
                </a:xfrm>
              </p:grpSpPr>
              <p:grpSp>
                <p:nvGrpSpPr>
                  <p:cNvPr id="9" name="Group 8"/>
                  <p:cNvGrpSpPr/>
                  <p:nvPr/>
                </p:nvGrpSpPr>
                <p:grpSpPr>
                  <a:xfrm>
                    <a:off x="895351" y="1518557"/>
                    <a:ext cx="3445328" cy="1567543"/>
                    <a:chOff x="653144" y="1469572"/>
                    <a:chExt cx="3445328" cy="1567543"/>
                  </a:xfrm>
                </p:grpSpPr>
                <p:cxnSp>
                  <p:nvCxnSpPr>
                    <p:cNvPr id="11" name="Straight Arrow Connector 10"/>
                    <p:cNvCxnSpPr/>
                    <p:nvPr/>
                  </p:nvCxnSpPr>
                  <p:spPr>
                    <a:xfrm>
                      <a:off x="653144" y="3037115"/>
                      <a:ext cx="3445328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none" w="lg" len="lg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" name="Straight Arrow Connector 11"/>
                    <p:cNvCxnSpPr/>
                    <p:nvPr/>
                  </p:nvCxnSpPr>
                  <p:spPr>
                    <a:xfrm flipV="1">
                      <a:off x="2375808" y="1469572"/>
                      <a:ext cx="0" cy="156754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4250991" y="2867702"/>
                    <a:ext cx="38183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7" name="Straight Connector 6"/>
                <p:cNvCxnSpPr/>
                <p:nvPr/>
              </p:nvCxnSpPr>
              <p:spPr>
                <a:xfrm flipV="1">
                  <a:off x="2157715" y="3939902"/>
                  <a:ext cx="1427918" cy="14228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/>
                <p:cNvCxnSpPr/>
                <p:nvPr/>
              </p:nvCxnSpPr>
              <p:spPr>
                <a:xfrm flipV="1">
                  <a:off x="592667" y="5361126"/>
                  <a:ext cx="1565047" cy="98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" name="TextBox 20"/>
              <p:cNvSpPr txBox="1"/>
              <p:nvPr/>
            </p:nvSpPr>
            <p:spPr>
              <a:xfrm>
                <a:off x="2043180" y="3643544"/>
                <a:ext cx="129554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ReLU</a:t>
                </a: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2690953" y="1339197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474513" y="1339197"/>
            <a:ext cx="3851208" cy="2894078"/>
            <a:chOff x="7474513" y="1334241"/>
            <a:chExt cx="3851208" cy="2894078"/>
          </a:xfrm>
        </p:grpSpPr>
        <p:grpSp>
          <p:nvGrpSpPr>
            <p:cNvPr id="24" name="Group 23"/>
            <p:cNvGrpSpPr/>
            <p:nvPr/>
          </p:nvGrpSpPr>
          <p:grpSpPr>
            <a:xfrm>
              <a:off x="7474513" y="1698778"/>
              <a:ext cx="3851208" cy="2529541"/>
              <a:chOff x="7474513" y="1698778"/>
              <a:chExt cx="3851208" cy="2529541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7474513" y="1698778"/>
                <a:ext cx="3851208" cy="1944766"/>
                <a:chOff x="435050" y="3804505"/>
                <a:chExt cx="3827164" cy="1944766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435050" y="3804505"/>
                  <a:ext cx="3827164" cy="1944766"/>
                  <a:chOff x="895351" y="1518557"/>
                  <a:chExt cx="3827164" cy="1944766"/>
                </a:xfrm>
              </p:grpSpPr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895351" y="1518557"/>
                    <a:ext cx="3445328" cy="1567543"/>
                    <a:chOff x="653144" y="1469572"/>
                    <a:chExt cx="3445328" cy="1567543"/>
                  </a:xfrm>
                </p:grpSpPr>
                <p:cxnSp>
                  <p:nvCxnSpPr>
                    <p:cNvPr id="19" name="Straight Arrow Connector 18"/>
                    <p:cNvCxnSpPr/>
                    <p:nvPr/>
                  </p:nvCxnSpPr>
                  <p:spPr>
                    <a:xfrm>
                      <a:off x="653144" y="3037115"/>
                      <a:ext cx="3445328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headEnd type="none" w="lg" len="lg"/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Straight Arrow Connector 19"/>
                    <p:cNvCxnSpPr/>
                    <p:nvPr/>
                  </p:nvCxnSpPr>
                  <p:spPr>
                    <a:xfrm flipV="1">
                      <a:off x="2375808" y="1469572"/>
                      <a:ext cx="0" cy="1567543"/>
                    </a:xfrm>
                    <a:prstGeom prst="straightConnector1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lg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4340679" y="2878548"/>
                    <a:ext cx="381836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z</a:t>
                    </a:r>
                  </a:p>
                </p:txBody>
              </p:sp>
            </p:grpSp>
            <p:cxnSp>
              <p:nvCxnSpPr>
                <p:cNvPr id="15" name="Straight Connector 14"/>
                <p:cNvCxnSpPr/>
                <p:nvPr/>
              </p:nvCxnSpPr>
              <p:spPr>
                <a:xfrm flipV="1">
                  <a:off x="2157715" y="3939902"/>
                  <a:ext cx="1427918" cy="14228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flipV="1">
                  <a:off x="654371" y="5361128"/>
                  <a:ext cx="1503343" cy="14630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/>
              <p:cNvSpPr txBox="1"/>
              <p:nvPr/>
            </p:nvSpPr>
            <p:spPr>
              <a:xfrm>
                <a:off x="7917421" y="3643544"/>
                <a:ext cx="25811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Leaky ReLU</a:t>
                </a: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9207999" y="1334241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a</a:t>
              </a:r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420346" y="0"/>
            <a:ext cx="10515600" cy="1325563"/>
          </a:xfrm>
        </p:spPr>
        <p:txBody>
          <a:bodyPr/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ReLU </a:t>
            </a:r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and Leaky 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ReLU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2" name="Ink 1"/>
              <p14:cNvContentPartPr/>
              <p14:nvPr/>
            </p14:nvContentPartPr>
            <p14:xfrm>
              <a:off x="812880" y="3225960"/>
              <a:ext cx="10782720" cy="3429360"/>
            </p14:xfrm>
          </p:contentPart>
        </mc:Choice>
        <mc:Fallback xmlns="">
          <p:pic>
            <p:nvPicPr>
              <p:cNvPr id="2" name="Ink 1"/>
            </p:nvPicPr>
            <p:blipFill>
              <a:blip r:embed="rId2"/>
            </p:blipFill>
            <p:spPr>
              <a:xfrm>
                <a:off x="812880" y="3225960"/>
                <a:ext cx="10782720" cy="342936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48105" y="3275965"/>
            <a:ext cx="9706610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Why deep</a:t>
            </a:r>
            <a:endParaRPr lang="en-US" sz="60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60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representations?</a:t>
            </a:r>
            <a:endParaRPr lang="en-US" sz="60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22849" y="752184"/>
            <a:ext cx="727813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+mj-lt"/>
              </a:rPr>
              <a:t>Deep Neural Networks</a:t>
            </a:r>
            <a:endParaRPr lang="en-US" sz="66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55415" y="6007735"/>
            <a:ext cx="4227195" cy="4572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 10 Pitch" charset="0"/>
              </a:rPr>
              <a:t>[ Finally Something Deep ]</a:t>
            </a:r>
            <a:endParaRPr lang="x-none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 10 Pitch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about deep representation</a:t>
            </a:r>
          </a:p>
        </p:txBody>
      </p:sp>
      <p:sp useBgFill="1"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418005" y="5926703"/>
            <a:ext cx="2011362" cy="365760"/>
          </a:xfrm>
          <a:prstGeom prst="rect">
            <a:avLst/>
          </a:prstGeom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0"/>
              </a:spcBef>
            </a:pPr>
            <a:endParaRPr lang="en-US" sz="1600" dirty="0">
              <a:solidFill>
                <a:srgbClr val="FFFFFF"/>
              </a:solidFill>
              <a:latin typeface="Calibri" pitchFamily="34" charset="0"/>
            </a:endParaRPr>
          </a:p>
        </p:txBody>
      </p:sp>
      <p:grpSp>
        <p:nvGrpSpPr>
          <p:cNvPr id="146" name="Group 145"/>
          <p:cNvGrpSpPr/>
          <p:nvPr/>
        </p:nvGrpSpPr>
        <p:grpSpPr>
          <a:xfrm>
            <a:off x="2608317" y="1621681"/>
            <a:ext cx="2063073" cy="4053920"/>
            <a:chOff x="2608317" y="1621681"/>
            <a:chExt cx="2063073" cy="4053920"/>
          </a:xfrm>
        </p:grpSpPr>
        <p:graphicFrame>
          <p:nvGraphicFramePr>
            <p:cNvPr id="4" name="Object 2"/>
            <p:cNvGraphicFramePr>
              <a:graphicFrameLocks noChangeAspect="1"/>
            </p:cNvGraphicFramePr>
            <p:nvPr/>
          </p:nvGraphicFramePr>
          <p:xfrm>
            <a:off x="2608317" y="4059458"/>
            <a:ext cx="2063073" cy="16161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2" name="Acrobat Document" r:id="rId1" imgW="5727700" imgH="3860800" progId="AcroExch.Document.7">
                    <p:embed/>
                  </p:oleObj>
                </mc:Choice>
                <mc:Fallback>
                  <p:oleObj name="Acrobat Document" r:id="rId1" imgW="5727700" imgH="3860800" progId="AcroExch.Document.7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8317" y="4059458"/>
                          <a:ext cx="2063073" cy="16161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Oval 32"/>
            <p:cNvSpPr/>
            <p:nvPr/>
          </p:nvSpPr>
          <p:spPr>
            <a:xfrm>
              <a:off x="3270817" y="2211536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5" name="Oval 34"/>
            <p:cNvSpPr/>
            <p:nvPr/>
          </p:nvSpPr>
          <p:spPr>
            <a:xfrm>
              <a:off x="3270818" y="280139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Oval 35"/>
            <p:cNvSpPr/>
            <p:nvPr/>
          </p:nvSpPr>
          <p:spPr>
            <a:xfrm>
              <a:off x="3270815" y="3391245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7" name="Oval 46"/>
            <p:cNvSpPr/>
            <p:nvPr/>
          </p:nvSpPr>
          <p:spPr>
            <a:xfrm>
              <a:off x="3270815" y="1621681"/>
              <a:ext cx="457200" cy="457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cxnSp>
        <p:nvCxnSpPr>
          <p:cNvPr id="66" name="Straight Arrow Connector 65"/>
          <p:cNvCxnSpPr/>
          <p:nvPr/>
        </p:nvCxnSpPr>
        <p:spPr>
          <a:xfrm flipV="1">
            <a:off x="2356552" y="2712312"/>
            <a:ext cx="596713" cy="1396"/>
          </a:xfrm>
          <a:prstGeom prst="straightConnector1">
            <a:avLst/>
          </a:prstGeom>
          <a:ln>
            <a:solidFill>
              <a:schemeClr val="tx1"/>
            </a:solidFill>
            <a:headEnd w="lg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Group 162"/>
          <p:cNvGrpSpPr/>
          <p:nvPr/>
        </p:nvGrpSpPr>
        <p:grpSpPr>
          <a:xfrm>
            <a:off x="3728015" y="1840172"/>
            <a:ext cx="3322004" cy="3835429"/>
            <a:chOff x="3728015" y="1840172"/>
            <a:chExt cx="3322004" cy="3835429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88"/>
            <a:stretch>
              <a:fillRect/>
            </a:stretch>
          </p:blipFill>
          <p:spPr>
            <a:xfrm>
              <a:off x="4824120" y="4059458"/>
              <a:ext cx="2225899" cy="1616143"/>
            </a:xfrm>
            <a:prstGeom prst="rect">
              <a:avLst/>
            </a:prstGeom>
          </p:spPr>
        </p:pic>
        <p:grpSp>
          <p:nvGrpSpPr>
            <p:cNvPr id="161" name="Group 160"/>
            <p:cNvGrpSpPr/>
            <p:nvPr/>
          </p:nvGrpSpPr>
          <p:grpSpPr>
            <a:xfrm>
              <a:off x="3728015" y="1840172"/>
              <a:ext cx="2437655" cy="1779673"/>
              <a:chOff x="3728015" y="1840172"/>
              <a:chExt cx="2437655" cy="1779673"/>
            </a:xfrm>
          </p:grpSpPr>
          <p:cxnSp>
            <p:nvCxnSpPr>
              <p:cNvPr id="97" name="Straight Arrow Connector 96"/>
              <p:cNvCxnSpPr>
                <a:stCxn id="35" idx="6"/>
                <a:endCxn id="68" idx="2"/>
              </p:cNvCxnSpPr>
              <p:nvPr/>
            </p:nvCxnSpPr>
            <p:spPr>
              <a:xfrm flipV="1">
                <a:off x="3728018" y="2755166"/>
                <a:ext cx="1980452" cy="2748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35" idx="6"/>
                <a:endCxn id="67" idx="2"/>
              </p:cNvCxnSpPr>
              <p:nvPr/>
            </p:nvCxnSpPr>
            <p:spPr>
              <a:xfrm flipV="1">
                <a:off x="3728018" y="2165311"/>
                <a:ext cx="1980452" cy="8646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Group 159"/>
              <p:cNvGrpSpPr/>
              <p:nvPr/>
            </p:nvGrpSpPr>
            <p:grpSpPr>
              <a:xfrm>
                <a:off x="3728015" y="1840172"/>
                <a:ext cx="2437655" cy="1779673"/>
                <a:chOff x="3728015" y="1840172"/>
                <a:chExt cx="2437655" cy="1779673"/>
              </a:xfrm>
            </p:grpSpPr>
            <p:sp>
              <p:nvSpPr>
                <p:cNvPr id="67" name="Oval 66"/>
                <p:cNvSpPr/>
                <p:nvPr/>
              </p:nvSpPr>
              <p:spPr>
                <a:xfrm>
                  <a:off x="5708470" y="1936711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5708470" y="2526566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5708470" y="3116420"/>
                  <a:ext cx="457200" cy="4572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/>
                </a:p>
              </p:txBody>
            </p:sp>
            <p:cxnSp>
              <p:nvCxnSpPr>
                <p:cNvPr id="74" name="Straight Arrow Connector 73"/>
                <p:cNvCxnSpPr>
                  <a:endCxn id="67" idx="2"/>
                </p:cNvCxnSpPr>
                <p:nvPr/>
              </p:nvCxnSpPr>
              <p:spPr>
                <a:xfrm>
                  <a:off x="3728015" y="1840172"/>
                  <a:ext cx="1980455" cy="32513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>
                  <a:stCxn id="33" idx="6"/>
                  <a:endCxn id="68" idx="2"/>
                </p:cNvCxnSpPr>
                <p:nvPr/>
              </p:nvCxnSpPr>
              <p:spPr>
                <a:xfrm>
                  <a:off x="3728017" y="2440136"/>
                  <a:ext cx="1980453" cy="31503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>
                  <a:stCxn id="35" idx="6"/>
                  <a:endCxn id="69" idx="2"/>
                </p:cNvCxnSpPr>
                <p:nvPr/>
              </p:nvCxnSpPr>
              <p:spPr>
                <a:xfrm>
                  <a:off x="3728018" y="3029991"/>
                  <a:ext cx="1980452" cy="31502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Arrow Connector 81"/>
                <p:cNvCxnSpPr>
                  <a:stCxn id="36" idx="6"/>
                  <a:endCxn id="69" idx="2"/>
                </p:cNvCxnSpPr>
                <p:nvPr/>
              </p:nvCxnSpPr>
              <p:spPr>
                <a:xfrm flipV="1">
                  <a:off x="3728015" y="3345020"/>
                  <a:ext cx="1980455" cy="2748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Arrow Connector 84"/>
                <p:cNvCxnSpPr>
                  <a:stCxn id="36" idx="6"/>
                  <a:endCxn id="68" idx="2"/>
                </p:cNvCxnSpPr>
                <p:nvPr/>
              </p:nvCxnSpPr>
              <p:spPr>
                <a:xfrm flipV="1">
                  <a:off x="3728015" y="2755166"/>
                  <a:ext cx="1980455" cy="8646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/>
                <p:cNvCxnSpPr>
                  <a:stCxn id="36" idx="6"/>
                  <a:endCxn id="67" idx="2"/>
                </p:cNvCxnSpPr>
                <p:nvPr/>
              </p:nvCxnSpPr>
              <p:spPr>
                <a:xfrm flipV="1">
                  <a:off x="3728015" y="2165311"/>
                  <a:ext cx="1980455" cy="145453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Arrow Connector 90"/>
                <p:cNvCxnSpPr>
                  <a:stCxn id="33" idx="6"/>
                  <a:endCxn id="67" idx="2"/>
                </p:cNvCxnSpPr>
                <p:nvPr/>
              </p:nvCxnSpPr>
              <p:spPr>
                <a:xfrm flipV="1">
                  <a:off x="3728017" y="2165311"/>
                  <a:ext cx="1980453" cy="27482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/>
                <p:cNvCxnSpPr>
                  <a:stCxn id="33" idx="6"/>
                  <a:endCxn id="69" idx="2"/>
                </p:cNvCxnSpPr>
                <p:nvPr/>
              </p:nvCxnSpPr>
              <p:spPr>
                <a:xfrm>
                  <a:off x="3728017" y="2440136"/>
                  <a:ext cx="1980453" cy="90488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/>
                <p:cNvCxnSpPr>
                  <a:stCxn id="47" idx="6"/>
                  <a:endCxn id="68" idx="2"/>
                </p:cNvCxnSpPr>
                <p:nvPr/>
              </p:nvCxnSpPr>
              <p:spPr>
                <a:xfrm>
                  <a:off x="3728015" y="1850281"/>
                  <a:ext cx="1980455" cy="90488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>
                  <a:stCxn id="47" idx="6"/>
                  <a:endCxn id="69" idx="2"/>
                </p:cNvCxnSpPr>
                <p:nvPr/>
              </p:nvCxnSpPr>
              <p:spPr>
                <a:xfrm>
                  <a:off x="3728015" y="1850281"/>
                  <a:ext cx="1980455" cy="149473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w="lg" len="med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64" name="Group 163"/>
          <p:cNvGrpSpPr/>
          <p:nvPr/>
        </p:nvGrpSpPr>
        <p:grpSpPr>
          <a:xfrm>
            <a:off x="6165670" y="2165311"/>
            <a:ext cx="5266611" cy="3517704"/>
            <a:chOff x="6165670" y="2165311"/>
            <a:chExt cx="5266611" cy="3517704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0"/>
            <a:stretch>
              <a:fillRect/>
            </a:stretch>
          </p:blipFill>
          <p:spPr>
            <a:xfrm>
              <a:off x="7202122" y="4059458"/>
              <a:ext cx="2345205" cy="1623557"/>
            </a:xfrm>
            <a:prstGeom prst="rect">
              <a:avLst/>
            </a:prstGeom>
          </p:spPr>
        </p:pic>
        <p:grpSp>
          <p:nvGrpSpPr>
            <p:cNvPr id="162" name="Group 161"/>
            <p:cNvGrpSpPr/>
            <p:nvPr/>
          </p:nvGrpSpPr>
          <p:grpSpPr>
            <a:xfrm>
              <a:off x="6165670" y="2165311"/>
              <a:ext cx="5266611" cy="1179709"/>
              <a:chOff x="6165670" y="2165311"/>
              <a:chExt cx="5266611" cy="1179709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8146125" y="2265409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1" name="Oval 70"/>
              <p:cNvSpPr/>
              <p:nvPr/>
            </p:nvSpPr>
            <p:spPr>
              <a:xfrm>
                <a:off x="8146125" y="2855263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9897980" y="2541654"/>
                <a:ext cx="457200" cy="4572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cxnSp>
            <p:nvCxnSpPr>
              <p:cNvPr id="109" name="Straight Arrow Connector 108"/>
              <p:cNvCxnSpPr>
                <a:stCxn id="67" idx="6"/>
                <a:endCxn id="70" idx="2"/>
              </p:cNvCxnSpPr>
              <p:nvPr/>
            </p:nvCxnSpPr>
            <p:spPr>
              <a:xfrm>
                <a:off x="6165670" y="2165311"/>
                <a:ext cx="1980455" cy="3286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7" idx="6"/>
                <a:endCxn id="71" idx="2"/>
              </p:cNvCxnSpPr>
              <p:nvPr/>
            </p:nvCxnSpPr>
            <p:spPr>
              <a:xfrm>
                <a:off x="6165670" y="2165311"/>
                <a:ext cx="1980455" cy="9185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stCxn id="68" idx="6"/>
                <a:endCxn id="70" idx="2"/>
              </p:cNvCxnSpPr>
              <p:nvPr/>
            </p:nvCxnSpPr>
            <p:spPr>
              <a:xfrm flipV="1">
                <a:off x="6165670" y="2494009"/>
                <a:ext cx="1980455" cy="261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8" idx="6"/>
                <a:endCxn id="71" idx="2"/>
              </p:cNvCxnSpPr>
              <p:nvPr/>
            </p:nvCxnSpPr>
            <p:spPr>
              <a:xfrm>
                <a:off x="6165670" y="2755166"/>
                <a:ext cx="1980455" cy="32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>
                <a:stCxn id="69" idx="6"/>
                <a:endCxn id="71" idx="2"/>
              </p:cNvCxnSpPr>
              <p:nvPr/>
            </p:nvCxnSpPr>
            <p:spPr>
              <a:xfrm flipV="1">
                <a:off x="6165670" y="3083863"/>
                <a:ext cx="1980455" cy="261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>
                <a:stCxn id="69" idx="6"/>
                <a:endCxn id="70" idx="2"/>
              </p:cNvCxnSpPr>
              <p:nvPr/>
            </p:nvCxnSpPr>
            <p:spPr>
              <a:xfrm flipV="1">
                <a:off x="6165670" y="2494009"/>
                <a:ext cx="1980455" cy="8510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>
                <a:stCxn id="70" idx="6"/>
                <a:endCxn id="72" idx="2"/>
              </p:cNvCxnSpPr>
              <p:nvPr/>
            </p:nvCxnSpPr>
            <p:spPr>
              <a:xfrm>
                <a:off x="8603325" y="2494009"/>
                <a:ext cx="1294655" cy="2762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71" idx="6"/>
                <a:endCxn id="72" idx="2"/>
              </p:cNvCxnSpPr>
              <p:nvPr/>
            </p:nvCxnSpPr>
            <p:spPr>
              <a:xfrm flipV="1">
                <a:off x="8603325" y="2770254"/>
                <a:ext cx="1294655" cy="31360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72" idx="6"/>
                <a:endCxn id="140" idx="1"/>
              </p:cNvCxnSpPr>
              <p:nvPr/>
            </p:nvCxnSpPr>
            <p:spPr>
              <a:xfrm>
                <a:off x="10355180" y="2770254"/>
                <a:ext cx="59780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10952989" y="2554810"/>
                    <a:ext cx="479292" cy="43088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140" name="TextBox 13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2989" y="2554810"/>
                    <a:ext cx="479292" cy="430887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67" name="Picture 1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531" y="1753265"/>
            <a:ext cx="1866223" cy="18203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122" y="1683301"/>
            <a:ext cx="1912963" cy="18976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Ink 5"/>
              <p14:cNvContentPartPr/>
              <p14:nvPr/>
            </p14:nvContentPartPr>
            <p14:xfrm>
              <a:off x="660240" y="1123920"/>
              <a:ext cx="9639720" cy="5645520"/>
            </p14:xfrm>
          </p:contentPart>
        </mc:Choice>
        <mc:Fallback xmlns="">
          <p:pic>
            <p:nvPicPr>
              <p:cNvPr id="6" name="Ink 5"/>
            </p:nvPicPr>
            <p:blipFill>
              <a:blip r:embed="rId9"/>
            </p:blipFill>
            <p:spPr>
              <a:xfrm>
                <a:off x="660240" y="1123920"/>
                <a:ext cx="9639720" cy="564552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2360251" y="3475132"/>
            <a:ext cx="7442038" cy="0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6385" y="1135380"/>
            <a:ext cx="11617960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altLang="en-US" sz="6000" dirty="0">
                <a:latin typeface="+mj-lt"/>
              </a:rPr>
              <a:t>Back to </a:t>
            </a:r>
            <a:r>
              <a:rPr lang="en-US" sz="6000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Basics of Neural Network Programming</a:t>
            </a:r>
            <a:endParaRPr lang="en-US" sz="6000" dirty="0">
              <a:solidFill>
                <a:schemeClr val="bg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59940" y="3906718"/>
            <a:ext cx="42902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</a:rPr>
              <a:t>Vectorization</a:t>
            </a:r>
            <a:endParaRPr lang="en-US" sz="6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What is vectorization?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Ink 2"/>
              <p14:cNvContentPartPr/>
              <p14:nvPr/>
            </p14:nvContentPartPr>
            <p14:xfrm>
              <a:off x="985630" y="922505"/>
              <a:ext cx="9582480" cy="5182200"/>
            </p14:xfrm>
          </p:contentPart>
        </mc:Choice>
        <mc:Fallback xmlns="">
          <p:pic>
            <p:nvPicPr>
              <p:cNvPr id="3" name="Ink 2"/>
            </p:nvPicPr>
            <p:blipFill>
              <a:blip r:embed="rId2"/>
            </p:blipFill>
            <p:spPr>
              <a:xfrm>
                <a:off x="985630" y="922505"/>
                <a:ext cx="9582480" cy="5182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Ink 3"/>
              <p14:cNvContentPartPr/>
              <p14:nvPr/>
            </p14:nvContentPartPr>
            <p14:xfrm>
              <a:off x="6273720" y="3753000"/>
              <a:ext cx="5582160" cy="2190960"/>
            </p14:xfrm>
          </p:contentPart>
        </mc:Choice>
        <mc:Fallback xmlns="">
          <p:pic>
            <p:nvPicPr>
              <p:cNvPr id="4" name="Ink 3"/>
            </p:nvPicPr>
            <p:blipFill>
              <a:blip r:embed="rId4"/>
            </p:blipFill>
            <p:spPr>
              <a:xfrm>
                <a:off x="6273720" y="3753000"/>
                <a:ext cx="5582160" cy="21909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Neural network programming guideline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5953" y="1734503"/>
            <a:ext cx="834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Whenever possible, avoid </a:t>
            </a:r>
            <a:r>
              <a:rPr lang="en-US" sz="320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explicit for-loops</a:t>
            </a:r>
            <a:r>
              <a:rPr lang="en-US" sz="3200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.</a:t>
            </a:r>
            <a:endParaRPr lang="en-US" sz="3200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Ink 2"/>
              <p14:cNvContentPartPr/>
              <p14:nvPr/>
            </p14:nvContentPartPr>
            <p14:xfrm>
              <a:off x="1809720" y="2413080"/>
              <a:ext cx="8585640" cy="3765960"/>
            </p14:xfrm>
          </p:contentPart>
        </mc:Choice>
        <mc:Fallback xmlns="">
          <p:pic>
            <p:nvPicPr>
              <p:cNvPr id="3" name="Ink 2"/>
            </p:nvPicPr>
            <p:blipFill>
              <a:blip r:embed="rId2"/>
            </p:blipFill>
            <p:spPr>
              <a:xfrm>
                <a:off x="1809720" y="2413080"/>
                <a:ext cx="8585640" cy="37659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Vectors and matrix valued functions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9808" y="1508443"/>
            <a:ext cx="11442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Say you need to apply the exponential operation on every element of a matrix/vector.</a:t>
            </a:r>
            <a:endParaRPr lang="en-US" sz="2400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49808" y="2569299"/>
                <a:ext cx="1992923" cy="1396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𝑣</m:t>
                      </m:r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mr-IN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3200" b="0" i="1" smtClean="0">
                                  <a:latin typeface="Cambria Math" panose="02040503050406030204" pitchFamily="18" charset="0"/>
                                  <a:ea typeface="Century Schoolbook" charset="0"/>
                                  <a:cs typeface="Century Schoolbook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mr-IN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entury Schoolbook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entury Schoolbook" charset="0"/>
                                        <a:cs typeface="Century Schoolbook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08" y="2569299"/>
                <a:ext cx="1992923" cy="1396664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749808" y="4561188"/>
            <a:ext cx="5109327" cy="1569660"/>
            <a:chOff x="749808" y="4561188"/>
            <a:chExt cx="5109327" cy="1569660"/>
          </a:xfrm>
        </p:grpSpPr>
        <p:sp>
          <p:nvSpPr>
            <p:cNvPr id="8" name="TextBox 7"/>
            <p:cNvSpPr txBox="1"/>
            <p:nvPr/>
          </p:nvSpPr>
          <p:spPr>
            <a:xfrm>
              <a:off x="1593223" y="5607628"/>
              <a:ext cx="42659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u[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i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]=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math.exp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(v[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i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])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9808" y="4561188"/>
              <a:ext cx="464738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u = 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np.zeros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((n,1))</a:t>
              </a:r>
              <a:r>
                <a:rPr lang="en-US" sz="2800" dirty="0">
                  <a:solidFill>
                    <a:srgbClr val="0070C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	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9809" y="5084408"/>
              <a:ext cx="40511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for </a:t>
              </a:r>
              <a:r>
                <a:rPr lang="en-US" sz="2800" dirty="0" err="1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i</a:t>
              </a:r>
              <a:r>
                <a:rPr lang="en-US" sz="2800" dirty="0">
                  <a:solidFill>
                    <a:srgbClr val="0070C0"/>
                  </a:solidFill>
                  <a:latin typeface="Courier" charset="0"/>
                  <a:ea typeface="Courier" charset="0"/>
                  <a:cs typeface="Courier" charset="0"/>
                </a:rPr>
                <a:t> in range(n):</a:t>
              </a:r>
              <a:endParaRPr lang="en-US" sz="2800" b="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Ink 2"/>
              <p14:cNvContentPartPr/>
              <p14:nvPr/>
            </p14:nvContentPartPr>
            <p14:xfrm>
              <a:off x="431640" y="2425680"/>
              <a:ext cx="9754200" cy="3804120"/>
            </p14:xfrm>
          </p:contentPart>
        </mc:Choice>
        <mc:Fallback xmlns="">
          <p:pic>
            <p:nvPicPr>
              <p:cNvPr id="3" name="Ink 2"/>
            </p:nvPicPr>
            <p:blipFill>
              <a:blip r:embed="rId3"/>
            </p:blipFill>
            <p:spPr>
              <a:xfrm>
                <a:off x="431640" y="2425680"/>
                <a:ext cx="9754200" cy="380412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86044" y="891249"/>
            <a:ext cx="72781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One hidden layer</a:t>
            </a:r>
            <a:endParaRPr lang="en-US" sz="6000" dirty="0">
              <a:solidFill>
                <a:schemeClr val="bg1">
                  <a:lumMod val="50000"/>
                  <a:lumOff val="50000"/>
                </a:schemeClr>
              </a:solidFill>
              <a:latin typeface="+mj-lt"/>
            </a:endParaRPr>
          </a:p>
          <a:p>
            <a:pPr algn="ctr"/>
            <a:r>
              <a:rPr lang="en-US" sz="6000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Neural Network</a:t>
            </a:r>
            <a:endParaRPr lang="en-US" sz="6000" dirty="0">
              <a:solidFill>
                <a:schemeClr val="bg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97496" y="3407801"/>
            <a:ext cx="680186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</a:rPr>
              <a:t>Random Initialization</a:t>
            </a:r>
            <a:endParaRPr lang="en-US" sz="6000" dirty="0">
              <a:solidFill>
                <a:srgbClr val="FF0000"/>
              </a:solidFill>
            </a:endParaRPr>
          </a:p>
          <a:p>
            <a:pPr algn="ctr"/>
            <a:endParaRPr lang="en-US" sz="6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244" y="0"/>
            <a:ext cx="11901756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What happens if you initialize weights to zero? 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230701" y="1474931"/>
            <a:ext cx="5203669" cy="1772195"/>
            <a:chOff x="1154501" y="1474931"/>
            <a:chExt cx="5203669" cy="177219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4:artisticCrisscrossEtching id="{C9B08C4D-5A67-4F62-9C57-61C1CC47FD02}"/>
                    </a:ext>
                  </a:extLst>
                </p:cNvPr>
                <p:cNvSpPr txBox="1"/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blipFill rotWithShape="0">
                  <a:blip r:embed="rId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Oval 4"/>
            <p:cNvSpPr/>
            <p:nvPr/>
          </p:nvSpPr>
          <p:spPr>
            <a:xfrm>
              <a:off x="2804429" y="1474931"/>
              <a:ext cx="548640" cy="54907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804429" y="2661880"/>
              <a:ext cx="548640" cy="54907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4:artisticCrisscrossEtching id="{0BA424EC-EB51-4C5F-941E-074E6ED60051}"/>
                    </a:ext>
                  </a:extLst>
                </p:cNvPr>
                <p:cNvSpPr txBox="1"/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4:artisticCrisscrossEtching id="{3C2B07A8-8FD4-4E3B-BC3F-E1B31FA70228}"/>
                    </a:ext>
                  </a:extLst>
                </p:cNvPr>
                <p:cNvSpPr txBox="1"/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4:artisticCrisscrossEtching id="{5AAA7463-5BCF-4E71-8243-913285D30A81}"/>
                    </a:ext>
                  </a:extLst>
                </p:cNvPr>
                <p:cNvSpPr txBox="1"/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Oval 3"/>
            <p:cNvSpPr/>
            <p:nvPr/>
          </p:nvSpPr>
          <p:spPr>
            <a:xfrm>
              <a:off x="4460733" y="2068625"/>
              <a:ext cx="548640" cy="54864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7" idx="3"/>
              <a:endCxn id="5" idx="2"/>
            </p:cNvCxnSpPr>
            <p:nvPr/>
          </p:nvCxnSpPr>
          <p:spPr>
            <a:xfrm flipV="1">
              <a:off x="1775312" y="1749470"/>
              <a:ext cx="1029117" cy="12929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2" name="Straight Arrow Connector 11"/>
            <p:cNvCxnSpPr>
              <a:stCxn id="9" idx="3"/>
              <a:endCxn id="6" idx="2"/>
            </p:cNvCxnSpPr>
            <p:nvPr/>
          </p:nvCxnSpPr>
          <p:spPr>
            <a:xfrm flipV="1">
              <a:off x="1775312" y="2936419"/>
              <a:ext cx="1029117" cy="2427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3" name="Straight Arrow Connector 12"/>
            <p:cNvCxnSpPr>
              <a:stCxn id="6" idx="6"/>
              <a:endCxn id="10" idx="2"/>
            </p:cNvCxnSpPr>
            <p:nvPr/>
          </p:nvCxnSpPr>
          <p:spPr>
            <a:xfrm flipV="1">
              <a:off x="3353069" y="2342945"/>
              <a:ext cx="1107664" cy="593474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4" name="Straight Arrow Connector 13"/>
            <p:cNvCxnSpPr>
              <a:stCxn id="7" idx="3"/>
              <a:endCxn id="6" idx="1"/>
            </p:cNvCxnSpPr>
            <p:nvPr/>
          </p:nvCxnSpPr>
          <p:spPr>
            <a:xfrm>
              <a:off x="1775312" y="1762399"/>
              <a:ext cx="1109463" cy="979892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5" name="Straight Arrow Connector 14"/>
            <p:cNvCxnSpPr>
              <a:stCxn id="9" idx="3"/>
              <a:endCxn id="5" idx="3"/>
            </p:cNvCxnSpPr>
            <p:nvPr/>
          </p:nvCxnSpPr>
          <p:spPr>
            <a:xfrm flipV="1">
              <a:off x="1775312" y="1943598"/>
              <a:ext cx="1109463" cy="101709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6" name="Straight Arrow Connector 15"/>
            <p:cNvCxnSpPr>
              <a:stCxn id="5" idx="6"/>
              <a:endCxn id="10" idx="2"/>
            </p:cNvCxnSpPr>
            <p:nvPr/>
          </p:nvCxnSpPr>
          <p:spPr>
            <a:xfrm>
              <a:off x="3353069" y="1749470"/>
              <a:ext cx="1107664" cy="59347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5014565" y="2342945"/>
              <a:ext cx="95735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4:artisticCrisscrossEtching id="{24F14C63-0100-4C92-BEC0-A3ED2F170F46}"/>
                    </a:ext>
                  </a:extLst>
                </p:cNvPr>
                <p:cNvSpPr txBox="1"/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4:artisticCrisscrossEtching id="{4BA781BA-3276-4D32-B1C6-7D68F0B213E2}"/>
                    </a:ext>
                  </a:extLst>
                </p:cNvPr>
                <p:cNvSpPr txBox="1"/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0" name="Ink 19"/>
              <p14:cNvContentPartPr/>
              <p14:nvPr/>
            </p14:nvContentPartPr>
            <p14:xfrm>
              <a:off x="1339920" y="1115160"/>
              <a:ext cx="10039680" cy="5213520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8"/>
            </p:blipFill>
            <p:spPr>
              <a:xfrm>
                <a:off x="1339920" y="1115160"/>
                <a:ext cx="10039680" cy="52135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292608" y="0"/>
            <a:ext cx="1190175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Random initialization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230701" y="1474931"/>
            <a:ext cx="5203669" cy="1772195"/>
            <a:chOff x="1154501" y="1474931"/>
            <a:chExt cx="5203669" cy="177219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4:artisticCrisscrossEtching id="{0E0999C5-900A-4F25-9F0E-87B530B44C1A}"/>
                    </a:ext>
                  </a:extLst>
                </p:cNvPr>
                <p:cNvSpPr txBox="1"/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2" y="1484887"/>
                  <a:ext cx="732315" cy="555024"/>
                </a:xfrm>
                <a:prstGeom prst="rect">
                  <a:avLst/>
                </a:prstGeom>
                <a:blipFill rotWithShape="0">
                  <a:blip r:embed="rId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val 21"/>
            <p:cNvSpPr/>
            <p:nvPr/>
          </p:nvSpPr>
          <p:spPr>
            <a:xfrm>
              <a:off x="2804429" y="1474931"/>
              <a:ext cx="548640" cy="54907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2804429" y="2661880"/>
              <a:ext cx="548640" cy="54907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4:artisticCrisscrossEtching id="{8A985C18-DF56-43ED-B101-5F1471ACED39}"/>
                    </a:ext>
                  </a:extLst>
                </p:cNvPr>
                <p:cNvSpPr txBox="1"/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1500789"/>
                  <a:ext cx="620811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4:artisticCrisscrossEtching id="{79669CCA-229A-4C3B-A4E3-F861CDA5D2CA}"/>
                    </a:ext>
                  </a:extLst>
                </p:cNvPr>
                <p:cNvSpPr txBox="1"/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2591" y="2675366"/>
                  <a:ext cx="732316" cy="57176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4:artisticCrisscrossEtching id="{E93D65BF-426B-4A2B-9FDF-93102DD448BE}"/>
                    </a:ext>
                  </a:extLst>
                </p:cNvPr>
                <p:cNvSpPr txBox="1"/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501" y="2699079"/>
                  <a:ext cx="620811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Oval 28"/>
            <p:cNvSpPr/>
            <p:nvPr/>
          </p:nvSpPr>
          <p:spPr>
            <a:xfrm>
              <a:off x="4460733" y="2068625"/>
              <a:ext cx="548640" cy="54864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>
              <a:stCxn id="24" idx="3"/>
              <a:endCxn id="22" idx="2"/>
            </p:cNvCxnSpPr>
            <p:nvPr/>
          </p:nvCxnSpPr>
          <p:spPr>
            <a:xfrm flipV="1">
              <a:off x="1775312" y="1749470"/>
              <a:ext cx="1029117" cy="12929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1" name="Straight Arrow Connector 30"/>
            <p:cNvCxnSpPr>
              <a:stCxn id="28" idx="3"/>
              <a:endCxn id="23" idx="2"/>
            </p:cNvCxnSpPr>
            <p:nvPr/>
          </p:nvCxnSpPr>
          <p:spPr>
            <a:xfrm flipV="1">
              <a:off x="1775312" y="2936419"/>
              <a:ext cx="1029117" cy="2427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2" name="Straight Arrow Connector 31"/>
            <p:cNvCxnSpPr>
              <a:stCxn id="23" idx="6"/>
              <a:endCxn id="29" idx="2"/>
            </p:cNvCxnSpPr>
            <p:nvPr/>
          </p:nvCxnSpPr>
          <p:spPr>
            <a:xfrm flipV="1">
              <a:off x="3353069" y="2342945"/>
              <a:ext cx="1107664" cy="593474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3" name="Straight Arrow Connector 32"/>
            <p:cNvCxnSpPr>
              <a:stCxn id="24" idx="3"/>
              <a:endCxn id="23" idx="1"/>
            </p:cNvCxnSpPr>
            <p:nvPr/>
          </p:nvCxnSpPr>
          <p:spPr>
            <a:xfrm>
              <a:off x="1775312" y="1762399"/>
              <a:ext cx="1109463" cy="979892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4" name="Straight Arrow Connector 33"/>
            <p:cNvCxnSpPr>
              <a:stCxn id="28" idx="3"/>
              <a:endCxn id="22" idx="3"/>
            </p:cNvCxnSpPr>
            <p:nvPr/>
          </p:nvCxnSpPr>
          <p:spPr>
            <a:xfrm flipV="1">
              <a:off x="1775312" y="1943598"/>
              <a:ext cx="1109463" cy="101709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5" name="Straight Arrow Connector 34"/>
            <p:cNvCxnSpPr>
              <a:stCxn id="22" idx="6"/>
              <a:endCxn id="29" idx="2"/>
            </p:cNvCxnSpPr>
            <p:nvPr/>
          </p:nvCxnSpPr>
          <p:spPr>
            <a:xfrm>
              <a:off x="3353069" y="1749470"/>
              <a:ext cx="1107664" cy="593475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014565" y="2342945"/>
              <a:ext cx="957357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4:artisticCrisscrossEtching id="{8D1AC2D7-8304-4FD9-96A1-7F8AD0FDDF0A}"/>
                    </a:ext>
                  </a:extLst>
                </p:cNvPr>
                <p:cNvSpPr txBox="1"/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9886" y="2127501"/>
                  <a:ext cx="288284" cy="43088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4:artisticCrisscrossEtching id="{6B487FC3-B7D4-4018-9D00-2B601AED5A77}"/>
                    </a:ext>
                  </a:extLst>
                </p:cNvPr>
                <p:cNvSpPr txBox="1"/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bSup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8895" y="2077303"/>
                  <a:ext cx="732316" cy="57176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" name="Ink 1"/>
              <p14:cNvContentPartPr/>
              <p14:nvPr/>
            </p14:nvContentPartPr>
            <p14:xfrm>
              <a:off x="1523880" y="1200240"/>
              <a:ext cx="10401840" cy="4820040"/>
            </p14:xfrm>
          </p:contentPart>
        </mc:Choice>
        <mc:Fallback xmlns="">
          <p:pic>
            <p:nvPicPr>
              <p:cNvPr id="2" name="Ink 1"/>
            </p:nvPicPr>
            <p:blipFill>
              <a:blip r:embed="rId8"/>
            </p:blipFill>
            <p:spPr>
              <a:xfrm>
                <a:off x="1523880" y="1200240"/>
                <a:ext cx="10401840" cy="48200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" y="5080"/>
            <a:ext cx="12216765" cy="68707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564848" y="3652083"/>
            <a:ext cx="9157335" cy="1920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x-none" altLang="en-US" sz="6000" dirty="0">
                <a:solidFill>
                  <a:srgbClr val="FF0000"/>
                </a:solidFill>
              </a:rPr>
              <a:t>How do I get</a:t>
            </a:r>
            <a:r>
              <a:rPr lang="en-US" sz="6000" dirty="0">
                <a:solidFill>
                  <a:srgbClr val="FF0000"/>
                </a:solidFill>
              </a:rPr>
              <a:t> </a:t>
            </a:r>
            <a:r>
              <a:rPr lang="x-none" altLang="en-US" sz="6000" dirty="0">
                <a:solidFill>
                  <a:srgbClr val="FF0000"/>
                </a:solidFill>
              </a:rPr>
              <a:t>my </a:t>
            </a:r>
            <a:r>
              <a:rPr lang="en-US" sz="6000" dirty="0">
                <a:solidFill>
                  <a:srgbClr val="FF0000"/>
                </a:solidFill>
              </a:rPr>
              <a:t>matrix</a:t>
            </a:r>
            <a:endParaRPr lang="en-US" sz="6000" dirty="0">
              <a:solidFill>
                <a:srgbClr val="FF0000"/>
              </a:solidFill>
            </a:endParaRPr>
          </a:p>
          <a:p>
            <a:pPr algn="ctr"/>
            <a:r>
              <a:rPr lang="en-US" sz="6000" dirty="0">
                <a:solidFill>
                  <a:srgbClr val="FF0000"/>
                </a:solidFill>
              </a:rPr>
              <a:t>dimensions right </a:t>
            </a:r>
            <a:r>
              <a:rPr lang="x-none" altLang="en-US" sz="6000" dirty="0">
                <a:solidFill>
                  <a:srgbClr val="FF0000"/>
                </a:solidFill>
              </a:rPr>
              <a:t>?</a:t>
            </a:r>
            <a:endParaRPr lang="x-none" altLang="en-US" sz="60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04365" y="725170"/>
            <a:ext cx="8862695" cy="155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4800">
                <a:solidFill>
                  <a:schemeClr val="tx1"/>
                </a:solidFill>
              </a:rPr>
              <a:t>Answering the</a:t>
            </a:r>
            <a:r>
              <a:rPr lang="x-none" sz="4800">
                <a:solidFill>
                  <a:schemeClr val="bg1">
                    <a:lumMod val="50000"/>
                    <a:lumOff val="50000"/>
                  </a:schemeClr>
                </a:solidFill>
              </a:rPr>
              <a:t> First Big Question.</a:t>
            </a:r>
            <a:endParaRPr lang="x-none" sz="480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0" y="-229882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]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-229882"/>
                <a:ext cx="10515600" cy="1325563"/>
              </a:xfrm>
              <a:blipFill rotWithShape="1">
                <a:blip r:embed="rId1"/>
                <a:stretch>
                  <a:fillRect l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5" name="Group 574"/>
          <p:cNvGrpSpPr/>
          <p:nvPr/>
        </p:nvGrpSpPr>
        <p:grpSpPr>
          <a:xfrm>
            <a:off x="3295744" y="872322"/>
            <a:ext cx="5202168" cy="2214029"/>
            <a:chOff x="2354223" y="1304726"/>
            <a:chExt cx="6404766" cy="2725852"/>
          </a:xfrm>
        </p:grpSpPr>
        <p:grpSp>
          <p:nvGrpSpPr>
            <p:cNvPr id="576" name="Group 575"/>
            <p:cNvGrpSpPr/>
            <p:nvPr/>
          </p:nvGrpSpPr>
          <p:grpSpPr>
            <a:xfrm>
              <a:off x="3122343" y="1304726"/>
              <a:ext cx="5636646" cy="2725852"/>
              <a:chOff x="3110312" y="1563955"/>
              <a:chExt cx="5954149" cy="2732742"/>
            </a:xfrm>
          </p:grpSpPr>
          <p:sp>
            <p:nvSpPr>
              <p:cNvPr id="589" name="Oval 588"/>
              <p:cNvSpPr/>
              <p:nvPr/>
            </p:nvSpPr>
            <p:spPr>
              <a:xfrm>
                <a:off x="6559611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0" name="Oval 589"/>
              <p:cNvSpPr/>
              <p:nvPr/>
            </p:nvSpPr>
            <p:spPr>
              <a:xfrm>
                <a:off x="6539159" y="3071874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1" name="Oval 590"/>
              <p:cNvSpPr/>
              <p:nvPr/>
            </p:nvSpPr>
            <p:spPr>
              <a:xfrm>
                <a:off x="4253261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2" name="Oval 591"/>
              <p:cNvSpPr/>
              <p:nvPr/>
            </p:nvSpPr>
            <p:spPr>
              <a:xfrm>
                <a:off x="4253261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3" name="Oval 592"/>
              <p:cNvSpPr/>
              <p:nvPr/>
            </p:nvSpPr>
            <p:spPr>
              <a:xfrm>
                <a:off x="4253261" y="3401188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94" name="Oval 593"/>
              <p:cNvSpPr/>
              <p:nvPr/>
            </p:nvSpPr>
            <p:spPr>
              <a:xfrm>
                <a:off x="4253261" y="1563955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595" name="Straight Arrow Connector 594"/>
              <p:cNvCxnSpPr>
                <a:stCxn id="651" idx="6"/>
              </p:cNvCxnSpPr>
              <p:nvPr/>
            </p:nvCxnSpPr>
            <p:spPr>
              <a:xfrm>
                <a:off x="6911625" y="2624612"/>
                <a:ext cx="770485" cy="2967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6" name="Oval 595"/>
              <p:cNvSpPr/>
              <p:nvPr/>
            </p:nvSpPr>
            <p:spPr>
              <a:xfrm>
                <a:off x="7682110" y="277982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597" name="Straight Arrow Connector 596"/>
              <p:cNvCxnSpPr>
                <a:stCxn id="652" idx="6"/>
              </p:cNvCxnSpPr>
              <p:nvPr/>
            </p:nvCxnSpPr>
            <p:spPr>
              <a:xfrm flipV="1">
                <a:off x="6891173" y="2921371"/>
                <a:ext cx="790937" cy="2920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Straight Arrow Connector 597"/>
              <p:cNvCxnSpPr/>
              <p:nvPr/>
            </p:nvCxnSpPr>
            <p:spPr>
              <a:xfrm>
                <a:off x="8034124" y="2921371"/>
                <a:ext cx="551537" cy="89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99" name="TextBox 598"/>
                  <p:cNvSpPr txBox="1"/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>
              <p:sp>
                <p:nvSpPr>
                  <p:cNvPr id="599" name="TextBox 5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 t="-21569" r="-66667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00" name="Straight Arrow Connector 599"/>
              <p:cNvCxnSpPr/>
              <p:nvPr/>
            </p:nvCxnSpPr>
            <p:spPr>
              <a:xfrm flipV="1">
                <a:off x="3462326" y="1705504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Straight Arrow Connector 600"/>
              <p:cNvCxnSpPr/>
              <p:nvPr/>
            </p:nvCxnSpPr>
            <p:spPr>
              <a:xfrm>
                <a:off x="3462326" y="2317915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Straight Arrow Connector 601"/>
              <p:cNvCxnSpPr/>
              <p:nvPr/>
            </p:nvCxnSpPr>
            <p:spPr>
              <a:xfrm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Straight Arrow Connector 602"/>
              <p:cNvCxnSpPr/>
              <p:nvPr/>
            </p:nvCxnSpPr>
            <p:spPr>
              <a:xfrm>
                <a:off x="3462326" y="2317915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Straight Arrow Connector 603"/>
              <p:cNvCxnSpPr/>
              <p:nvPr/>
            </p:nvCxnSpPr>
            <p:spPr>
              <a:xfrm flipV="1">
                <a:off x="3462326" y="1705504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5" name="Straight Arrow Connector 604"/>
              <p:cNvCxnSpPr/>
              <p:nvPr/>
            </p:nvCxnSpPr>
            <p:spPr>
              <a:xfrm flipV="1"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6" name="Straight Arrow Connector 605"/>
              <p:cNvCxnSpPr/>
              <p:nvPr/>
            </p:nvCxnSpPr>
            <p:spPr>
              <a:xfrm>
                <a:off x="3462326" y="2930326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7" name="Straight Arrow Connector 606"/>
              <p:cNvCxnSpPr/>
              <p:nvPr/>
            </p:nvCxnSpPr>
            <p:spPr>
              <a:xfrm>
                <a:off x="3462326" y="2930326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Straight Arrow Connector 607"/>
              <p:cNvCxnSpPr/>
              <p:nvPr/>
            </p:nvCxnSpPr>
            <p:spPr>
              <a:xfrm flipV="1">
                <a:off x="3462326" y="3542737"/>
                <a:ext cx="79093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Straight Arrow Connector 608"/>
              <p:cNvCxnSpPr/>
              <p:nvPr/>
            </p:nvCxnSpPr>
            <p:spPr>
              <a:xfrm flipV="1">
                <a:off x="3462326" y="2930326"/>
                <a:ext cx="790935" cy="6124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0" name="Straight Arrow Connector 609"/>
              <p:cNvCxnSpPr/>
              <p:nvPr/>
            </p:nvCxnSpPr>
            <p:spPr>
              <a:xfrm flipV="1">
                <a:off x="3462326" y="2317915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1" name="Straight Arrow Connector 610"/>
              <p:cNvCxnSpPr/>
              <p:nvPr/>
            </p:nvCxnSpPr>
            <p:spPr>
              <a:xfrm flipV="1">
                <a:off x="3462326" y="1705504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2" name="Oval 611"/>
              <p:cNvSpPr/>
              <p:nvPr/>
            </p:nvSpPr>
            <p:spPr>
              <a:xfrm>
                <a:off x="4253261" y="4013600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613" name="Straight Arrow Connector 612"/>
              <p:cNvCxnSpPr/>
              <p:nvPr/>
            </p:nvCxnSpPr>
            <p:spPr>
              <a:xfrm>
                <a:off x="3462326" y="3542738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Arrow Connector 613"/>
              <p:cNvCxnSpPr/>
              <p:nvPr/>
            </p:nvCxnSpPr>
            <p:spPr>
              <a:xfrm>
                <a:off x="3462326" y="2930326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Arrow Connector 614"/>
              <p:cNvCxnSpPr/>
              <p:nvPr/>
            </p:nvCxnSpPr>
            <p:spPr>
              <a:xfrm>
                <a:off x="3462326" y="2317915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6" name="Oval 615"/>
              <p:cNvSpPr/>
              <p:nvPr/>
            </p:nvSpPr>
            <p:spPr>
              <a:xfrm>
                <a:off x="5396210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7" name="Oval 616"/>
              <p:cNvSpPr/>
              <p:nvPr/>
            </p:nvSpPr>
            <p:spPr>
              <a:xfrm>
                <a:off x="5396210" y="307285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8" name="Oval 617"/>
              <p:cNvSpPr/>
              <p:nvPr/>
            </p:nvSpPr>
            <p:spPr>
              <a:xfrm>
                <a:off x="5396210" y="189326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19" name="Oval 618"/>
              <p:cNvSpPr/>
              <p:nvPr/>
            </p:nvSpPr>
            <p:spPr>
              <a:xfrm>
                <a:off x="5396210" y="366265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620" name="Straight Arrow Connector 619"/>
              <p:cNvCxnSpPr/>
              <p:nvPr/>
            </p:nvCxnSpPr>
            <p:spPr>
              <a:xfrm>
                <a:off x="4605275" y="1705504"/>
                <a:ext cx="790935" cy="3293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Straight Arrow Connector 620"/>
              <p:cNvCxnSpPr/>
              <p:nvPr/>
            </p:nvCxnSpPr>
            <p:spPr>
              <a:xfrm>
                <a:off x="4605275" y="2317915"/>
                <a:ext cx="790935" cy="306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Straight Arrow Connector 621"/>
              <p:cNvCxnSpPr/>
              <p:nvPr/>
            </p:nvCxnSpPr>
            <p:spPr>
              <a:xfrm>
                <a:off x="4605275" y="3542737"/>
                <a:ext cx="790935" cy="2614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Straight Arrow Connector 622"/>
              <p:cNvCxnSpPr/>
              <p:nvPr/>
            </p:nvCxnSpPr>
            <p:spPr>
              <a:xfrm>
                <a:off x="4605275" y="2930326"/>
                <a:ext cx="790935" cy="2840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Straight Arrow Connector 623"/>
              <p:cNvCxnSpPr/>
              <p:nvPr/>
            </p:nvCxnSpPr>
            <p:spPr>
              <a:xfrm flipV="1">
                <a:off x="4605275" y="3214406"/>
                <a:ext cx="790935" cy="328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Straight Arrow Connector 624"/>
              <p:cNvCxnSpPr/>
              <p:nvPr/>
            </p:nvCxnSpPr>
            <p:spPr>
              <a:xfrm flipV="1">
                <a:off x="4605275" y="3804201"/>
                <a:ext cx="790935" cy="3509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Straight Arrow Connector 625"/>
              <p:cNvCxnSpPr/>
              <p:nvPr/>
            </p:nvCxnSpPr>
            <p:spPr>
              <a:xfrm flipV="1">
                <a:off x="4605275" y="2034818"/>
                <a:ext cx="790935" cy="283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Straight Arrow Connector 626"/>
              <p:cNvCxnSpPr/>
              <p:nvPr/>
            </p:nvCxnSpPr>
            <p:spPr>
              <a:xfrm flipV="1">
                <a:off x="4605275" y="3214406"/>
                <a:ext cx="790935" cy="9407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Straight Arrow Connector 627"/>
              <p:cNvCxnSpPr/>
              <p:nvPr/>
            </p:nvCxnSpPr>
            <p:spPr>
              <a:xfrm>
                <a:off x="4605275" y="2930326"/>
                <a:ext cx="790935" cy="8738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Straight Arrow Connector 628"/>
              <p:cNvCxnSpPr/>
              <p:nvPr/>
            </p:nvCxnSpPr>
            <p:spPr>
              <a:xfrm>
                <a:off x="4605275" y="2317915"/>
                <a:ext cx="790935" cy="14862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Straight Arrow Connector 629"/>
              <p:cNvCxnSpPr/>
              <p:nvPr/>
            </p:nvCxnSpPr>
            <p:spPr>
              <a:xfrm>
                <a:off x="4605275" y="1705504"/>
                <a:ext cx="790935" cy="209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Straight Arrow Connector 630"/>
              <p:cNvCxnSpPr/>
              <p:nvPr/>
            </p:nvCxnSpPr>
            <p:spPr>
              <a:xfrm>
                <a:off x="4605275" y="1705504"/>
                <a:ext cx="790935" cy="150890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Straight Arrow Connector 631"/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Straight Arrow Connector 632"/>
              <p:cNvCxnSpPr/>
              <p:nvPr/>
            </p:nvCxnSpPr>
            <p:spPr>
              <a:xfrm flipV="1">
                <a:off x="4605275" y="2034818"/>
                <a:ext cx="790935" cy="2120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Straight Arrow Connector 633"/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Straight Arrow Connector 634"/>
              <p:cNvCxnSpPr/>
              <p:nvPr/>
            </p:nvCxnSpPr>
            <p:spPr>
              <a:xfrm flipV="1">
                <a:off x="4605275" y="2034818"/>
                <a:ext cx="790935" cy="15079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Straight Arrow Connector 635"/>
              <p:cNvCxnSpPr/>
              <p:nvPr/>
            </p:nvCxnSpPr>
            <p:spPr>
              <a:xfrm flipV="1">
                <a:off x="4605275" y="2624612"/>
                <a:ext cx="790935" cy="3057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Straight Arrow Connector 636"/>
              <p:cNvCxnSpPr/>
              <p:nvPr/>
            </p:nvCxnSpPr>
            <p:spPr>
              <a:xfrm flipV="1">
                <a:off x="4605275" y="2034818"/>
                <a:ext cx="790935" cy="8955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Straight Arrow Connector 637"/>
              <p:cNvCxnSpPr/>
              <p:nvPr/>
            </p:nvCxnSpPr>
            <p:spPr>
              <a:xfrm>
                <a:off x="4605275" y="2317915"/>
                <a:ext cx="790935" cy="8964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Straight Arrow Connector 638"/>
              <p:cNvCxnSpPr/>
              <p:nvPr/>
            </p:nvCxnSpPr>
            <p:spPr>
              <a:xfrm>
                <a:off x="4605275" y="1705504"/>
                <a:ext cx="790935" cy="9191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Straight Arrow Connector 639"/>
              <p:cNvCxnSpPr>
                <a:endCxn id="651" idx="2"/>
              </p:cNvCxnSpPr>
              <p:nvPr/>
            </p:nvCxnSpPr>
            <p:spPr>
              <a:xfrm>
                <a:off x="5748224" y="2034818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Straight Arrow Connector 640"/>
              <p:cNvCxnSpPr>
                <a:endCxn id="652" idx="2"/>
              </p:cNvCxnSpPr>
              <p:nvPr/>
            </p:nvCxnSpPr>
            <p:spPr>
              <a:xfrm flipV="1">
                <a:off x="5748224" y="3213423"/>
                <a:ext cx="790935" cy="9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Straight Arrow Connector 641"/>
              <p:cNvCxnSpPr/>
              <p:nvPr/>
            </p:nvCxnSpPr>
            <p:spPr>
              <a:xfrm flipV="1">
                <a:off x="4605275" y="2624612"/>
                <a:ext cx="790935" cy="9181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3" name="Straight Arrow Connector 642"/>
              <p:cNvCxnSpPr>
                <a:endCxn id="651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Straight Arrow Connector 643"/>
              <p:cNvCxnSpPr>
                <a:endCxn id="652" idx="2"/>
              </p:cNvCxnSpPr>
              <p:nvPr/>
            </p:nvCxnSpPr>
            <p:spPr>
              <a:xfrm flipV="1">
                <a:off x="5748224" y="3213423"/>
                <a:ext cx="790935" cy="5907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Straight Arrow Connector 644"/>
              <p:cNvCxnSpPr>
                <a:endCxn id="651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Straight Arrow Connector 645"/>
              <p:cNvCxnSpPr>
                <a:endCxn id="652" idx="2"/>
              </p:cNvCxnSpPr>
              <p:nvPr/>
            </p:nvCxnSpPr>
            <p:spPr>
              <a:xfrm>
                <a:off x="5748224" y="2624612"/>
                <a:ext cx="790935" cy="5888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Arrow Connector 646"/>
              <p:cNvCxnSpPr>
                <a:endCxn id="652" idx="2"/>
              </p:cNvCxnSpPr>
              <p:nvPr/>
            </p:nvCxnSpPr>
            <p:spPr>
              <a:xfrm>
                <a:off x="5748224" y="2034818"/>
                <a:ext cx="790935" cy="11786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Straight Arrow Connector 647"/>
              <p:cNvCxnSpPr>
                <a:endCxn id="651" idx="2"/>
              </p:cNvCxnSpPr>
              <p:nvPr/>
            </p:nvCxnSpPr>
            <p:spPr>
              <a:xfrm flipV="1">
                <a:off x="5748224" y="2624612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Straight Arrow Connector 648"/>
              <p:cNvCxnSpPr>
                <a:endCxn id="651" idx="2"/>
              </p:cNvCxnSpPr>
              <p:nvPr/>
            </p:nvCxnSpPr>
            <p:spPr>
              <a:xfrm>
                <a:off x="5748224" y="2624612"/>
                <a:ext cx="8113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0" name="Oval 649"/>
              <p:cNvSpPr/>
              <p:nvPr/>
            </p:nvSpPr>
            <p:spPr>
              <a:xfrm>
                <a:off x="3110312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51" name="Oval 650"/>
              <p:cNvSpPr/>
              <p:nvPr/>
            </p:nvSpPr>
            <p:spPr>
              <a:xfrm>
                <a:off x="3110312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652" name="Oval 651"/>
              <p:cNvSpPr/>
              <p:nvPr/>
            </p:nvSpPr>
            <p:spPr>
              <a:xfrm>
                <a:off x="3110312" y="340118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7" name="TextBox 576"/>
                <p:cNvSpPr txBox="1"/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577" name="TextBox 5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8" name="TextBox 577"/>
                <p:cNvSpPr txBox="1"/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578" name="TextBox 5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0" name="Straight Arrow Connector 579"/>
            <p:cNvCxnSpPr>
              <a:stCxn id="577" idx="3"/>
            </p:cNvCxnSpPr>
            <p:nvPr/>
          </p:nvCxnSpPr>
          <p:spPr>
            <a:xfrm flipV="1">
              <a:off x="2789100" y="2056787"/>
              <a:ext cx="333243" cy="3410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Straight Arrow Connector 580"/>
            <p:cNvCxnSpPr>
              <a:stCxn id="578" idx="3"/>
            </p:cNvCxnSpPr>
            <p:nvPr/>
          </p:nvCxnSpPr>
          <p:spPr>
            <a:xfrm flipV="1">
              <a:off x="2789101" y="2667653"/>
              <a:ext cx="333241" cy="3421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3" name="Straight Arrow Connector 582"/>
            <p:cNvCxnSpPr>
              <a:stCxn id="577" idx="3"/>
            </p:cNvCxnSpPr>
            <p:nvPr/>
          </p:nvCxnSpPr>
          <p:spPr>
            <a:xfrm>
              <a:off x="2789100" y="2397819"/>
              <a:ext cx="333243" cy="269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4" name="Straight Arrow Connector 583"/>
            <p:cNvCxnSpPr>
              <a:stCxn id="577" idx="3"/>
            </p:cNvCxnSpPr>
            <p:nvPr/>
          </p:nvCxnSpPr>
          <p:spPr>
            <a:xfrm>
              <a:off x="2789100" y="2397819"/>
              <a:ext cx="333243" cy="8807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5" name="Straight Arrow Connector 584"/>
            <p:cNvCxnSpPr>
              <a:stCxn id="578" idx="3"/>
            </p:cNvCxnSpPr>
            <p:nvPr/>
          </p:nvCxnSpPr>
          <p:spPr>
            <a:xfrm flipV="1">
              <a:off x="2789101" y="2056787"/>
              <a:ext cx="333241" cy="95299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6" name="Straight Arrow Connector 585"/>
            <p:cNvCxnSpPr>
              <a:stCxn id="578" idx="3"/>
            </p:cNvCxnSpPr>
            <p:nvPr/>
          </p:nvCxnSpPr>
          <p:spPr>
            <a:xfrm>
              <a:off x="2789101" y="3009783"/>
              <a:ext cx="333241" cy="26873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Ink 8"/>
              <p14:cNvContentPartPr/>
              <p14:nvPr/>
            </p14:nvContentPartPr>
            <p14:xfrm>
              <a:off x="254160" y="520560"/>
              <a:ext cx="11855520" cy="6159960"/>
            </p14:xfrm>
          </p:contentPart>
        </mc:Choice>
        <mc:Fallback xmlns="">
          <p:pic>
            <p:nvPicPr>
              <p:cNvPr id="9" name="Ink 8"/>
            </p:nvPicPr>
            <p:blipFill>
              <a:blip r:embed="rId6"/>
            </p:blipFill>
            <p:spPr>
              <a:xfrm>
                <a:off x="254160" y="520560"/>
                <a:ext cx="11855520" cy="61599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/>
          <p:cNvSpPr txBox="1"/>
          <p:nvPr/>
        </p:nvSpPr>
        <p:spPr>
          <a:xfrm>
            <a:off x="0" y="-2298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Vectorized implementation</a:t>
            </a:r>
          </a:p>
        </p:txBody>
      </p:sp>
      <p:grpSp>
        <p:nvGrpSpPr>
          <p:cNvPr id="163" name="Group 162"/>
          <p:cNvGrpSpPr/>
          <p:nvPr/>
        </p:nvGrpSpPr>
        <p:grpSpPr>
          <a:xfrm>
            <a:off x="3295744" y="872322"/>
            <a:ext cx="5202168" cy="2214029"/>
            <a:chOff x="2354223" y="1304726"/>
            <a:chExt cx="6404766" cy="2725852"/>
          </a:xfrm>
        </p:grpSpPr>
        <p:grpSp>
          <p:nvGrpSpPr>
            <p:cNvPr id="164" name="Group 163"/>
            <p:cNvGrpSpPr/>
            <p:nvPr/>
          </p:nvGrpSpPr>
          <p:grpSpPr>
            <a:xfrm>
              <a:off x="3122343" y="1304726"/>
              <a:ext cx="5636646" cy="2725852"/>
              <a:chOff x="3110312" y="1563955"/>
              <a:chExt cx="5954149" cy="2732742"/>
            </a:xfrm>
          </p:grpSpPr>
          <p:sp>
            <p:nvSpPr>
              <p:cNvPr id="251" name="Oval 250"/>
              <p:cNvSpPr/>
              <p:nvPr/>
            </p:nvSpPr>
            <p:spPr>
              <a:xfrm>
                <a:off x="6559611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6539159" y="3071874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3" name="Oval 252"/>
              <p:cNvSpPr/>
              <p:nvPr/>
            </p:nvSpPr>
            <p:spPr>
              <a:xfrm>
                <a:off x="4253261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4253261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5" name="Oval 254"/>
              <p:cNvSpPr/>
              <p:nvPr/>
            </p:nvSpPr>
            <p:spPr>
              <a:xfrm>
                <a:off x="4253261" y="3401188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4253261" y="1563955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57" name="Straight Arrow Connector 256"/>
              <p:cNvCxnSpPr>
                <a:stCxn id="313" idx="6"/>
              </p:cNvCxnSpPr>
              <p:nvPr/>
            </p:nvCxnSpPr>
            <p:spPr>
              <a:xfrm>
                <a:off x="6911625" y="2624612"/>
                <a:ext cx="770485" cy="29675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8" name="Oval 257"/>
              <p:cNvSpPr/>
              <p:nvPr/>
            </p:nvSpPr>
            <p:spPr>
              <a:xfrm>
                <a:off x="7682110" y="277982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59" name="Straight Arrow Connector 258"/>
              <p:cNvCxnSpPr>
                <a:stCxn id="314" idx="6"/>
              </p:cNvCxnSpPr>
              <p:nvPr/>
            </p:nvCxnSpPr>
            <p:spPr>
              <a:xfrm flipV="1">
                <a:off x="6891173" y="2921371"/>
                <a:ext cx="790937" cy="29205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Arrow Connector 259"/>
              <p:cNvCxnSpPr/>
              <p:nvPr/>
            </p:nvCxnSpPr>
            <p:spPr>
              <a:xfrm>
                <a:off x="8034124" y="2921371"/>
                <a:ext cx="551537" cy="895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1" name="TextBox 260">
                    <a:extLst>
                      <a:ext uri="{FF2B5EF4-FFF2-40B4-BE49-F238E27FC236}">
                        <a14:artisticCrisscrossEtching id="{1244AF2B-C0E7-4D12-995E-F968BAE938F2}"/>
                      </a:ext>
                    </a:extLst>
                  </p:cNvPr>
                  <p:cNvSpPr txBox="1"/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>
              <p:sp>
                <p:nvSpPr>
                  <p:cNvPr id="261" name="TextBox 26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5661" y="2678753"/>
                    <a:ext cx="478800" cy="379884"/>
                  </a:xfrm>
                  <a:prstGeom prst="rect">
                    <a:avLst/>
                  </a:prstGeom>
                  <a:blipFill rotWithShape="1">
                    <a:blip r:embed="rId1"/>
                    <a:stretch>
                      <a:fillRect t="-21569" r="-66667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2" name="Straight Arrow Connector 261"/>
              <p:cNvCxnSpPr/>
              <p:nvPr/>
            </p:nvCxnSpPr>
            <p:spPr>
              <a:xfrm flipV="1">
                <a:off x="3462326" y="1705504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Arrow Connector 262"/>
              <p:cNvCxnSpPr/>
              <p:nvPr/>
            </p:nvCxnSpPr>
            <p:spPr>
              <a:xfrm>
                <a:off x="3462326" y="2317915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Arrow Connector 263"/>
              <p:cNvCxnSpPr/>
              <p:nvPr/>
            </p:nvCxnSpPr>
            <p:spPr>
              <a:xfrm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Arrow Connector 264"/>
              <p:cNvCxnSpPr/>
              <p:nvPr/>
            </p:nvCxnSpPr>
            <p:spPr>
              <a:xfrm>
                <a:off x="3462326" y="2317915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Arrow Connector 265"/>
              <p:cNvCxnSpPr/>
              <p:nvPr/>
            </p:nvCxnSpPr>
            <p:spPr>
              <a:xfrm flipV="1">
                <a:off x="3462326" y="1705504"/>
                <a:ext cx="790935" cy="122482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Arrow Connector 266"/>
              <p:cNvCxnSpPr/>
              <p:nvPr/>
            </p:nvCxnSpPr>
            <p:spPr>
              <a:xfrm flipV="1">
                <a:off x="3462326" y="2317915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Arrow Connector 267"/>
              <p:cNvCxnSpPr/>
              <p:nvPr/>
            </p:nvCxnSpPr>
            <p:spPr>
              <a:xfrm>
                <a:off x="3462326" y="2930326"/>
                <a:ext cx="7909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/>
              <p:cNvCxnSpPr/>
              <p:nvPr/>
            </p:nvCxnSpPr>
            <p:spPr>
              <a:xfrm>
                <a:off x="3462326" y="2930326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/>
              <p:cNvCxnSpPr/>
              <p:nvPr/>
            </p:nvCxnSpPr>
            <p:spPr>
              <a:xfrm flipV="1">
                <a:off x="3462326" y="3542737"/>
                <a:ext cx="790935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/>
              <p:cNvCxnSpPr/>
              <p:nvPr/>
            </p:nvCxnSpPr>
            <p:spPr>
              <a:xfrm flipV="1">
                <a:off x="3462326" y="2930326"/>
                <a:ext cx="790935" cy="61241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/>
              <p:cNvCxnSpPr/>
              <p:nvPr/>
            </p:nvCxnSpPr>
            <p:spPr>
              <a:xfrm flipV="1">
                <a:off x="3462326" y="2317915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Arrow Connector 272"/>
              <p:cNvCxnSpPr/>
              <p:nvPr/>
            </p:nvCxnSpPr>
            <p:spPr>
              <a:xfrm flipV="1">
                <a:off x="3462326" y="1705504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4" name="Oval 273"/>
              <p:cNvSpPr/>
              <p:nvPr/>
            </p:nvSpPr>
            <p:spPr>
              <a:xfrm>
                <a:off x="4253261" y="4013600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75" name="Straight Arrow Connector 274"/>
              <p:cNvCxnSpPr/>
              <p:nvPr/>
            </p:nvCxnSpPr>
            <p:spPr>
              <a:xfrm>
                <a:off x="3462326" y="3542738"/>
                <a:ext cx="790935" cy="612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Arrow Connector 275"/>
              <p:cNvCxnSpPr/>
              <p:nvPr/>
            </p:nvCxnSpPr>
            <p:spPr>
              <a:xfrm>
                <a:off x="3462326" y="2930326"/>
                <a:ext cx="790935" cy="122482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Arrow Connector 276"/>
              <p:cNvCxnSpPr/>
              <p:nvPr/>
            </p:nvCxnSpPr>
            <p:spPr>
              <a:xfrm>
                <a:off x="3462326" y="2317915"/>
                <a:ext cx="790935" cy="18372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8" name="Oval 277"/>
              <p:cNvSpPr/>
              <p:nvPr/>
            </p:nvSpPr>
            <p:spPr>
              <a:xfrm>
                <a:off x="5396210" y="2483063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5396210" y="307285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80" name="Oval 279"/>
              <p:cNvSpPr/>
              <p:nvPr/>
            </p:nvSpPr>
            <p:spPr>
              <a:xfrm>
                <a:off x="5396210" y="189326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5396210" y="3662652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cxnSp>
            <p:nvCxnSpPr>
              <p:cNvPr id="282" name="Straight Arrow Connector 281"/>
              <p:cNvCxnSpPr/>
              <p:nvPr/>
            </p:nvCxnSpPr>
            <p:spPr>
              <a:xfrm>
                <a:off x="4605275" y="1705504"/>
                <a:ext cx="790935" cy="3293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/>
              <p:cNvCxnSpPr/>
              <p:nvPr/>
            </p:nvCxnSpPr>
            <p:spPr>
              <a:xfrm>
                <a:off x="4605275" y="2317915"/>
                <a:ext cx="790935" cy="306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Arrow Connector 283"/>
              <p:cNvCxnSpPr/>
              <p:nvPr/>
            </p:nvCxnSpPr>
            <p:spPr>
              <a:xfrm>
                <a:off x="4605275" y="3542737"/>
                <a:ext cx="790935" cy="26146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Arrow Connector 284"/>
              <p:cNvCxnSpPr/>
              <p:nvPr/>
            </p:nvCxnSpPr>
            <p:spPr>
              <a:xfrm>
                <a:off x="4605275" y="2930326"/>
                <a:ext cx="790935" cy="2840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/>
              <p:cNvCxnSpPr/>
              <p:nvPr/>
            </p:nvCxnSpPr>
            <p:spPr>
              <a:xfrm flipV="1">
                <a:off x="4605275" y="3214406"/>
                <a:ext cx="790935" cy="328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Arrow Connector 286"/>
              <p:cNvCxnSpPr/>
              <p:nvPr/>
            </p:nvCxnSpPr>
            <p:spPr>
              <a:xfrm flipV="1">
                <a:off x="4605275" y="3804201"/>
                <a:ext cx="790935" cy="35094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/>
              <p:cNvCxnSpPr/>
              <p:nvPr/>
            </p:nvCxnSpPr>
            <p:spPr>
              <a:xfrm flipV="1">
                <a:off x="4605275" y="2034818"/>
                <a:ext cx="790935" cy="2830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/>
              <p:cNvCxnSpPr/>
              <p:nvPr/>
            </p:nvCxnSpPr>
            <p:spPr>
              <a:xfrm flipV="1">
                <a:off x="4605275" y="3214406"/>
                <a:ext cx="790935" cy="94074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/>
              <p:cNvCxnSpPr/>
              <p:nvPr/>
            </p:nvCxnSpPr>
            <p:spPr>
              <a:xfrm>
                <a:off x="4605275" y="2930326"/>
                <a:ext cx="790935" cy="87387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/>
              <p:cNvCxnSpPr/>
              <p:nvPr/>
            </p:nvCxnSpPr>
            <p:spPr>
              <a:xfrm>
                <a:off x="4605275" y="2317915"/>
                <a:ext cx="790935" cy="1486286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Arrow Connector 291"/>
              <p:cNvCxnSpPr/>
              <p:nvPr/>
            </p:nvCxnSpPr>
            <p:spPr>
              <a:xfrm>
                <a:off x="4605275" y="1705504"/>
                <a:ext cx="790935" cy="209869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Arrow Connector 292"/>
              <p:cNvCxnSpPr/>
              <p:nvPr/>
            </p:nvCxnSpPr>
            <p:spPr>
              <a:xfrm>
                <a:off x="4605275" y="1705504"/>
                <a:ext cx="790935" cy="150890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Arrow Connector 293"/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/>
              <p:cNvCxnSpPr/>
              <p:nvPr/>
            </p:nvCxnSpPr>
            <p:spPr>
              <a:xfrm flipV="1">
                <a:off x="4605275" y="2034818"/>
                <a:ext cx="790935" cy="21203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/>
              <p:cNvCxnSpPr/>
              <p:nvPr/>
            </p:nvCxnSpPr>
            <p:spPr>
              <a:xfrm flipV="1">
                <a:off x="4605275" y="2624612"/>
                <a:ext cx="790935" cy="15305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/>
              <p:cNvCxnSpPr/>
              <p:nvPr/>
            </p:nvCxnSpPr>
            <p:spPr>
              <a:xfrm flipV="1">
                <a:off x="4605275" y="2034818"/>
                <a:ext cx="790935" cy="15079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/>
              <p:cNvCxnSpPr/>
              <p:nvPr/>
            </p:nvCxnSpPr>
            <p:spPr>
              <a:xfrm flipV="1">
                <a:off x="4605275" y="2624612"/>
                <a:ext cx="790935" cy="30571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Arrow Connector 298"/>
              <p:cNvCxnSpPr/>
              <p:nvPr/>
            </p:nvCxnSpPr>
            <p:spPr>
              <a:xfrm flipV="1">
                <a:off x="4605275" y="2034818"/>
                <a:ext cx="790935" cy="8955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Arrow Connector 299"/>
              <p:cNvCxnSpPr/>
              <p:nvPr/>
            </p:nvCxnSpPr>
            <p:spPr>
              <a:xfrm>
                <a:off x="4605275" y="2317915"/>
                <a:ext cx="790935" cy="8964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/>
              <p:cNvCxnSpPr/>
              <p:nvPr/>
            </p:nvCxnSpPr>
            <p:spPr>
              <a:xfrm>
                <a:off x="4605275" y="1705504"/>
                <a:ext cx="790935" cy="9191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Arrow Connector 301"/>
              <p:cNvCxnSpPr>
                <a:endCxn id="313" idx="2"/>
              </p:cNvCxnSpPr>
              <p:nvPr/>
            </p:nvCxnSpPr>
            <p:spPr>
              <a:xfrm>
                <a:off x="5748224" y="2034818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/>
              <p:cNvCxnSpPr>
                <a:endCxn id="314" idx="2"/>
              </p:cNvCxnSpPr>
              <p:nvPr/>
            </p:nvCxnSpPr>
            <p:spPr>
              <a:xfrm flipV="1">
                <a:off x="5748224" y="3213423"/>
                <a:ext cx="790935" cy="98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Arrow Connector 303"/>
              <p:cNvCxnSpPr/>
              <p:nvPr/>
            </p:nvCxnSpPr>
            <p:spPr>
              <a:xfrm flipV="1">
                <a:off x="4605275" y="2624612"/>
                <a:ext cx="790935" cy="9181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/>
              <p:cNvCxnSpPr>
                <a:endCxn id="313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Arrow Connector 305"/>
              <p:cNvCxnSpPr>
                <a:endCxn id="314" idx="2"/>
              </p:cNvCxnSpPr>
              <p:nvPr/>
            </p:nvCxnSpPr>
            <p:spPr>
              <a:xfrm flipV="1">
                <a:off x="5748224" y="3213423"/>
                <a:ext cx="790935" cy="59077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Arrow Connector 306"/>
              <p:cNvCxnSpPr>
                <a:endCxn id="313" idx="2"/>
              </p:cNvCxnSpPr>
              <p:nvPr/>
            </p:nvCxnSpPr>
            <p:spPr>
              <a:xfrm flipV="1">
                <a:off x="5748224" y="2624612"/>
                <a:ext cx="811387" cy="1179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Arrow Connector 307"/>
              <p:cNvCxnSpPr>
                <a:endCxn id="314" idx="2"/>
              </p:cNvCxnSpPr>
              <p:nvPr/>
            </p:nvCxnSpPr>
            <p:spPr>
              <a:xfrm>
                <a:off x="5748224" y="2624612"/>
                <a:ext cx="790935" cy="5888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/>
              <p:cNvCxnSpPr>
                <a:endCxn id="314" idx="2"/>
              </p:cNvCxnSpPr>
              <p:nvPr/>
            </p:nvCxnSpPr>
            <p:spPr>
              <a:xfrm>
                <a:off x="5748224" y="2034818"/>
                <a:ext cx="790935" cy="11786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/>
              <p:cNvCxnSpPr>
                <a:endCxn id="313" idx="2"/>
              </p:cNvCxnSpPr>
              <p:nvPr/>
            </p:nvCxnSpPr>
            <p:spPr>
              <a:xfrm flipV="1">
                <a:off x="5748224" y="2624612"/>
                <a:ext cx="811387" cy="58979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Arrow Connector 310"/>
              <p:cNvCxnSpPr>
                <a:endCxn id="313" idx="2"/>
              </p:cNvCxnSpPr>
              <p:nvPr/>
            </p:nvCxnSpPr>
            <p:spPr>
              <a:xfrm>
                <a:off x="5748224" y="2624612"/>
                <a:ext cx="8113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2" name="Oval 311"/>
              <p:cNvSpPr/>
              <p:nvPr/>
            </p:nvSpPr>
            <p:spPr>
              <a:xfrm>
                <a:off x="3110312" y="2788777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3110312" y="2176366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3110312" y="3401189"/>
                <a:ext cx="352014" cy="28309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5" name="TextBox 164">
                  <a:extLst>
                    <a:ext uri="{FF2B5EF4-FFF2-40B4-BE49-F238E27FC236}">
                      <a14:artisticCrisscrossEtching id="{7A76CBD1-420D-447D-B7B1-6DA5F340D3CB}"/>
                    </a:ext>
                  </a:extLst>
                </p:cNvPr>
                <p:cNvSpPr txBox="1"/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65" name="TextBox 1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4223" y="2151517"/>
                  <a:ext cx="434877" cy="492604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6" name="TextBox 165">
                  <a:extLst>
                    <a:ext uri="{FF2B5EF4-FFF2-40B4-BE49-F238E27FC236}">
                      <a14:artisticCrisscrossEtching id="{8C2411A0-5E57-4899-897A-B115A0B83E68}"/>
                    </a:ext>
                  </a:extLst>
                </p:cNvPr>
                <p:cNvSpPr txBox="1"/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66" name="TextBox 1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5523" y="2763481"/>
                  <a:ext cx="433578" cy="492604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120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5" name="Straight Arrow Connector 244"/>
            <p:cNvCxnSpPr>
              <a:stCxn id="165" idx="3"/>
            </p:cNvCxnSpPr>
            <p:nvPr/>
          </p:nvCxnSpPr>
          <p:spPr>
            <a:xfrm flipV="1">
              <a:off x="2789100" y="2056787"/>
              <a:ext cx="333243" cy="3410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>
              <a:stCxn id="166" idx="3"/>
            </p:cNvCxnSpPr>
            <p:nvPr/>
          </p:nvCxnSpPr>
          <p:spPr>
            <a:xfrm flipV="1">
              <a:off x="2789101" y="2667653"/>
              <a:ext cx="333241" cy="34213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>
              <a:stCxn id="165" idx="3"/>
            </p:cNvCxnSpPr>
            <p:nvPr/>
          </p:nvCxnSpPr>
          <p:spPr>
            <a:xfrm>
              <a:off x="2789100" y="2397819"/>
              <a:ext cx="333243" cy="26983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Arrow Connector 247"/>
            <p:cNvCxnSpPr>
              <a:stCxn id="165" idx="3"/>
            </p:cNvCxnSpPr>
            <p:nvPr/>
          </p:nvCxnSpPr>
          <p:spPr>
            <a:xfrm>
              <a:off x="2789100" y="2397819"/>
              <a:ext cx="333243" cy="880701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/>
            <p:cNvCxnSpPr>
              <a:stCxn id="166" idx="3"/>
            </p:cNvCxnSpPr>
            <p:nvPr/>
          </p:nvCxnSpPr>
          <p:spPr>
            <a:xfrm flipV="1">
              <a:off x="2789101" y="2056787"/>
              <a:ext cx="333241" cy="95299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>
              <a:stCxn id="166" idx="3"/>
            </p:cNvCxnSpPr>
            <p:nvPr/>
          </p:nvCxnSpPr>
          <p:spPr>
            <a:xfrm>
              <a:off x="2789101" y="3009783"/>
              <a:ext cx="333241" cy="268737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Ink 5"/>
              <p14:cNvContentPartPr/>
              <p14:nvPr/>
            </p14:nvContentPartPr>
            <p14:xfrm>
              <a:off x="380880" y="2832120"/>
              <a:ext cx="10471680" cy="3905640"/>
            </p14:xfrm>
          </p:contentPart>
        </mc:Choice>
        <mc:Fallback xmlns="">
          <p:pic>
            <p:nvPicPr>
              <p:cNvPr id="6" name="Ink 5"/>
            </p:nvPicPr>
            <p:blipFill>
              <a:blip r:embed="rId5"/>
            </p:blipFill>
            <p:spPr>
              <a:xfrm>
                <a:off x="380880" y="2832120"/>
                <a:ext cx="10471680" cy="3905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7" name="Ink 6"/>
              <p14:cNvContentPartPr/>
              <p14:nvPr/>
            </p14:nvContentPartPr>
            <p14:xfrm>
              <a:off x="7264440" y="4172040"/>
              <a:ext cx="4565880" cy="1803600"/>
            </p14:xfrm>
          </p:contentPart>
        </mc:Choice>
        <mc:Fallback xmlns="">
          <p:pic>
            <p:nvPicPr>
              <p:cNvPr id="7" name="Ink 6"/>
            </p:nvPicPr>
            <p:blipFill>
              <a:blip r:embed="rId7"/>
            </p:blipFill>
            <p:spPr>
              <a:xfrm>
                <a:off x="7264440" y="4172040"/>
                <a:ext cx="4565880" cy="1803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1215" y="1830705"/>
            <a:ext cx="10589895" cy="2387600"/>
          </a:xfrm>
        </p:spPr>
        <p:txBody>
          <a:bodyPr/>
          <a:lstStyle/>
          <a:p>
            <a:r>
              <a:rPr lang="x-none" alt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[ Let's Add Some Typical Boring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x-none" alt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Lecture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x-none" alt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Advice</a:t>
            </a: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</a:t>
            </a:r>
            <a:r>
              <a:rPr lang="x-none" alt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]</a:t>
            </a:r>
            <a:endParaRPr lang="x-none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04875" y="2736215"/>
            <a:ext cx="10471785" cy="310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</a:rPr>
              <a:t>What does this</a:t>
            </a:r>
            <a:endParaRPr lang="en-US" sz="6600" dirty="0">
              <a:solidFill>
                <a:srgbClr val="FF0000"/>
              </a:solidFill>
            </a:endParaRPr>
          </a:p>
          <a:p>
            <a:pPr algn="ctr"/>
            <a:r>
              <a:rPr lang="en-US" sz="6600" dirty="0">
                <a:solidFill>
                  <a:srgbClr val="FF0000"/>
                </a:solidFill>
              </a:rPr>
              <a:t>have to do with</a:t>
            </a:r>
            <a:endParaRPr lang="en-US" sz="6600" dirty="0">
              <a:solidFill>
                <a:srgbClr val="FF0000"/>
              </a:solidFill>
            </a:endParaRPr>
          </a:p>
          <a:p>
            <a:pPr algn="ctr"/>
            <a:r>
              <a:rPr lang="en-US" sz="6600" dirty="0">
                <a:solidFill>
                  <a:srgbClr val="FF0000"/>
                </a:solidFill>
              </a:rPr>
              <a:t>the brain?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4615" y="645795"/>
            <a:ext cx="9650095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4000" dirty="0">
                <a:solidFill>
                  <a:schemeClr val="bg1">
                    <a:lumMod val="50000"/>
                    <a:lumOff val="50000"/>
                  </a:schemeClr>
                </a:solidFill>
                <a:latin typeface="+mj-lt"/>
              </a:rPr>
              <a:t>But But... what just happened ???... wait man !!! Hey... DUDE ?!</a:t>
            </a:r>
            <a:endParaRPr lang="x-none" sz="4000" dirty="0">
              <a:solidFill>
                <a:schemeClr val="bg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79" y="-17330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Forward and backward propagation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 rot="0">
            <a:off x="1089660" y="944245"/>
            <a:ext cx="2261235" cy="2084070"/>
            <a:chOff x="924674" y="1695236"/>
            <a:chExt cx="2243052" cy="219730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/>
                <p:cNvSpPr txBox="1"/>
                <p:nvPr/>
              </p:nvSpPr>
              <p:spPr>
                <a:xfrm>
                  <a:off x="924674" y="1695236"/>
                  <a:ext cx="2034144" cy="3604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674" y="1695236"/>
                  <a:ext cx="2034144" cy="360435"/>
                </a:xfrm>
                <a:prstGeom prst="rect">
                  <a:avLst/>
                </a:prstGeom>
                <a:blipFill rotWithShape="0">
                  <a:blip r:embed="rId1"/>
                  <a:stretch>
                    <a:fillRect r="-11905"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/>
                <p:cNvSpPr txBox="1"/>
                <p:nvPr/>
              </p:nvSpPr>
              <p:spPr>
                <a:xfrm>
                  <a:off x="924674" y="2083434"/>
                  <a:ext cx="1737383" cy="3675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0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US" sz="2000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674" y="2083434"/>
                  <a:ext cx="1737383" cy="36753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r="-13589" b="-385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/>
                <p:cNvSpPr txBox="1"/>
                <p:nvPr/>
              </p:nvSpPr>
              <p:spPr>
                <a:xfrm>
                  <a:off x="924674" y="2478813"/>
                  <a:ext cx="2243052" cy="3604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[1]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674" y="2478813"/>
                  <a:ext cx="2243052" cy="36043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12432"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/>
                <p:cNvSpPr txBox="1"/>
                <p:nvPr/>
              </p:nvSpPr>
              <p:spPr>
                <a:xfrm>
                  <a:off x="924674" y="2867011"/>
                  <a:ext cx="1737383" cy="36753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[2]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000" b="0" i="0" smtClean="0">
                            <a:latin typeface="Cambria Math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𝑍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US" sz="2000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674" y="2867011"/>
                  <a:ext cx="1737383" cy="36753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13589" b="-379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/>
                <p:cNvSpPr txBox="1"/>
                <p:nvPr/>
              </p:nvSpPr>
              <p:spPr>
                <a:xfrm>
                  <a:off x="926598" y="3503530"/>
                  <a:ext cx="2173526" cy="3890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charset="0"/>
                              </a:rPr>
                              <m:t>[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𝐿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]</m:t>
                            </m:r>
                          </m:sup>
                        </m:sSup>
                        <m:r>
                          <a:rPr lang="en-US" sz="2000" b="0" i="1" smtClean="0">
                            <a:latin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𝑔</m:t>
                            </m:r>
                          </m:e>
                          <m:sup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𝐿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𝑍</m:t>
                                </m:r>
                              </m:e>
                              <m: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charset="0"/>
                                      </a:rPr>
                                      <m:t>𝐿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sz="2000" b="0" i="1" smtClean="0">
                            <a:latin typeface="Cambria Math" charset="0"/>
                          </a:rPr>
                          <m:t>=</m:t>
                        </m:r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𝑌</m:t>
                            </m:r>
                          </m:e>
                        </m:acc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598" y="3503530"/>
                  <a:ext cx="2173526" cy="38900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r="-24791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/>
            <p:cNvSpPr txBox="1"/>
            <p:nvPr/>
          </p:nvSpPr>
          <p:spPr>
            <a:xfrm rot="16200000">
              <a:off x="1235280" y="3259785"/>
              <a:ext cx="411964" cy="3424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/>
                <a:t>…</a:t>
              </a:r>
              <a:endParaRPr lang="en-US" sz="2000" dirty="0"/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144" y="4961473"/>
            <a:ext cx="3156825" cy="1578413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4698895" y="870125"/>
            <a:ext cx="6372424" cy="3690583"/>
            <a:chOff x="5637606" y="1135367"/>
            <a:chExt cx="6372424" cy="3690583"/>
          </a:xfrm>
        </p:grpSpPr>
        <p:grpSp>
          <p:nvGrpSpPr>
            <p:cNvPr id="44" name="Group 43"/>
            <p:cNvGrpSpPr/>
            <p:nvPr/>
          </p:nvGrpSpPr>
          <p:grpSpPr>
            <a:xfrm>
              <a:off x="5737689" y="1219475"/>
              <a:ext cx="6172257" cy="3606475"/>
              <a:chOff x="142139" y="3490403"/>
              <a:chExt cx="6092911" cy="3395962"/>
            </a:xfrm>
          </p:grpSpPr>
          <p:sp>
            <p:nvSpPr>
              <p:cNvPr id="23" name="TextBox 22"/>
              <p:cNvSpPr txBox="1"/>
              <p:nvPr/>
            </p:nvSpPr>
            <p:spPr>
              <a:xfrm rot="16200000" flipH="1">
                <a:off x="1484047" y="5195607"/>
                <a:ext cx="1572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…</a:t>
                </a:r>
                <a:endParaRPr lang="en-US" sz="24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82779" y="3490403"/>
                    <a:ext cx="1946433" cy="41331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𝑌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3490403"/>
                    <a:ext cx="1946433" cy="413318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9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142139" y="3753701"/>
                    <a:ext cx="2588564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139" y="3753701"/>
                    <a:ext cx="2588564" cy="670568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182779" y="4281093"/>
                    <a:ext cx="6052271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𝑛𝑝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.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sum</m:t>
                          </m:r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𝑎𝑥𝑖𝑠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=1,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𝑘𝑒𝑒𝑝𝑑𝑖𝑚𝑠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𝑇𝑟𝑢𝑒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4281093"/>
                    <a:ext cx="6052271" cy="670568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82779" y="4801641"/>
                    <a:ext cx="3997302" cy="46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−1]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𝐿</m:t>
                                  </m:r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4801641"/>
                    <a:ext cx="3997302" cy="46076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b="-61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152298" y="5680501"/>
                    <a:ext cx="2588565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𝐴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2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298" y="5680501"/>
                    <a:ext cx="2588565" cy="670568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182779" y="6215797"/>
                    <a:ext cx="6052271" cy="6705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𝑚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charset="0"/>
                            </a:rPr>
                            <m:t>𝑛𝑝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.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sum</m:t>
                          </m:r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𝑎𝑥𝑖𝑠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=1,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𝑘𝑒𝑒𝑝𝑑𝑖𝑚𝑠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𝑇𝑟𝑢𝑒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6215797"/>
                    <a:ext cx="6052271" cy="670568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182779" y="5355006"/>
                    <a:ext cx="3513976" cy="4607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𝑑𝑍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[1]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sz="2000" b="0" i="1" smtClean="0">
                              <a:latin typeface="Cambria Math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𝑍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0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779" y="5355006"/>
                    <a:ext cx="3513976" cy="460767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171" b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7" name="Rectangle 46"/>
            <p:cNvSpPr/>
            <p:nvPr/>
          </p:nvSpPr>
          <p:spPr>
            <a:xfrm>
              <a:off x="5637606" y="1135367"/>
              <a:ext cx="6372424" cy="36905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3" name="Ink 2"/>
              <p14:cNvContentPartPr/>
              <p14:nvPr/>
            </p14:nvContentPartPr>
            <p14:xfrm>
              <a:off x="685800" y="3524400"/>
              <a:ext cx="10141200" cy="3162600"/>
            </p14:xfrm>
          </p:contentPart>
        </mc:Choice>
        <mc:Fallback xmlns="">
          <p:pic>
            <p:nvPicPr>
              <p:cNvPr id="3" name="Ink 2"/>
            </p:nvPicPr>
            <p:blipFill>
              <a:blip r:embed="rId15"/>
            </p:blipFill>
            <p:spPr>
              <a:xfrm>
                <a:off x="685800" y="3524400"/>
                <a:ext cx="10141200" cy="31626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302" y="1268113"/>
            <a:ext cx="3394394" cy="22567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6" name="Straight Arrow Connector 5"/>
          <p:cNvCxnSpPr/>
          <p:nvPr/>
        </p:nvCxnSpPr>
        <p:spPr>
          <a:xfrm flipV="1">
            <a:off x="5059214" y="2396484"/>
            <a:ext cx="2148840" cy="1"/>
          </a:xfrm>
          <a:prstGeom prst="straightConnector1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8" name="TextBox 7"/>
          <p:cNvSpPr txBox="1"/>
          <p:nvPr/>
        </p:nvSpPr>
        <p:spPr>
          <a:xfrm>
            <a:off x="7550954" y="2165652"/>
            <a:ext cx="387858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1 (cat) vs 0 (non cat)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167302" y="4174436"/>
            <a:ext cx="3364226" cy="2194074"/>
            <a:chOff x="905965" y="4173394"/>
            <a:chExt cx="3034209" cy="226042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9794" y="4508043"/>
              <a:ext cx="1650380" cy="142978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1598" y="4762793"/>
              <a:ext cx="1645178" cy="14252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59322" y="5005136"/>
              <a:ext cx="1650380" cy="14286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5" name="TextBox 14"/>
            <p:cNvSpPr txBox="1"/>
            <p:nvPr/>
          </p:nvSpPr>
          <p:spPr>
            <a:xfrm>
              <a:off x="905965" y="4666582"/>
              <a:ext cx="553357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Red</a:t>
              </a:r>
              <a:endParaRPr lang="en-US" sz="1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20069" y="4424239"/>
              <a:ext cx="766557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Green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60623" y="4173394"/>
              <a:ext cx="623889" cy="33855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entury Schoolbook" charset="0"/>
                  <a:ea typeface="Century Schoolbook" charset="0"/>
                  <a:cs typeface="Century Schoolbook" charset="0"/>
                </a:rPr>
                <a:t>Blue</a:t>
              </a:r>
              <a:endParaRPr lang="en-US" sz="20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9690" y="259080"/>
            <a:ext cx="10515600" cy="94742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Binary Classification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" name="Ink 1"/>
              <p14:cNvContentPartPr/>
              <p14:nvPr/>
            </p14:nvContentPartPr>
            <p14:xfrm>
              <a:off x="685800" y="1238400"/>
              <a:ext cx="10211040" cy="5511960"/>
            </p14:xfrm>
          </p:contentPart>
        </mc:Choice>
        <mc:Fallback xmlns="">
          <p:pic>
            <p:nvPicPr>
              <p:cNvPr id="2" name="Ink 1"/>
            </p:nvPicPr>
            <p:blipFill>
              <a:blip r:embed="rId6"/>
            </p:blipFill>
            <p:spPr>
              <a:xfrm>
                <a:off x="685800" y="1238400"/>
                <a:ext cx="10211040" cy="551196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07988" y="2940883"/>
            <a:ext cx="58176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</a:rPr>
              <a:t>Parameters vs</a:t>
            </a:r>
            <a:endParaRPr lang="en-US" sz="6000" dirty="0">
              <a:solidFill>
                <a:srgbClr val="FF0000"/>
              </a:solidFill>
            </a:endParaRPr>
          </a:p>
          <a:p>
            <a:pPr algn="ctr"/>
            <a:r>
              <a:rPr lang="en-US" sz="6000" dirty="0">
                <a:solidFill>
                  <a:srgbClr val="FF0000"/>
                </a:solidFill>
              </a:rPr>
              <a:t>Hyperparameters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33289" y="921094"/>
            <a:ext cx="727813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x-none" sz="4800">
                <a:solidFill>
                  <a:schemeClr val="bg1">
                    <a:lumMod val="50000"/>
                    <a:lumOff val="50000"/>
                  </a:schemeClr>
                </a:solidFill>
              </a:rPr>
              <a:t>Nerd Stuff Alert !</a:t>
            </a:r>
            <a:endParaRPr lang="x-none" sz="480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hyperparameters?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46231" y="1039216"/>
                <a:ext cx="7699287" cy="552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Parameters: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1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 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2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𝑊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3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, 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3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 </m:t>
                        </m:r>
                      </m:sup>
                    </m:sSup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…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 </a:t>
                </a: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31" y="1039216"/>
                <a:ext cx="7699287" cy="552908"/>
              </a:xfrm>
              <a:prstGeom prst="rect">
                <a:avLst/>
              </a:prstGeom>
              <a:blipFill rotWithShape="1">
                <a:blip r:embed="rId1"/>
                <a:stretch>
                  <a:fillRect l="-1584" t="-5495" b="-29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Ink 2"/>
              <p14:cNvContentPartPr/>
              <p14:nvPr/>
            </p14:nvContentPartPr>
            <p14:xfrm>
              <a:off x="882720" y="1581120"/>
              <a:ext cx="7899840" cy="3899160"/>
            </p14:xfrm>
          </p:contentPart>
        </mc:Choice>
        <mc:Fallback xmlns="">
          <p:pic>
            <p:nvPicPr>
              <p:cNvPr id="3" name="Ink 2"/>
            </p:nvPicPr>
            <p:blipFill>
              <a:blip r:embed="rId3"/>
            </p:blipFill>
            <p:spPr>
              <a:xfrm>
                <a:off x="882720" y="1581120"/>
                <a:ext cx="7899840" cy="38991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8"/>
            <a:ext cx="10605630" cy="1325563"/>
          </a:xfrm>
        </p:spPr>
        <p:txBody>
          <a:bodyPr/>
          <a:lstStyle/>
          <a:p>
            <a:r>
              <a:rPr lang="en-US" dirty="0"/>
              <a:t>Applied deep learning is a very empirical process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166262" y="2562360"/>
            <a:ext cx="5291105" cy="2702679"/>
            <a:chOff x="6880847" y="2242959"/>
            <a:chExt cx="4580684" cy="2802420"/>
          </a:xfrm>
        </p:grpSpPr>
        <p:grpSp>
          <p:nvGrpSpPr>
            <p:cNvPr id="20" name="Group 19"/>
            <p:cNvGrpSpPr/>
            <p:nvPr/>
          </p:nvGrpSpPr>
          <p:grpSpPr>
            <a:xfrm>
              <a:off x="7740869" y="2242959"/>
              <a:ext cx="3720662" cy="2378174"/>
              <a:chOff x="8308428" y="2209592"/>
              <a:chExt cx="2475185" cy="1829702"/>
            </a:xfrm>
          </p:grpSpPr>
          <p:cxnSp>
            <p:nvCxnSpPr>
              <p:cNvPr id="13" name="Straight Arrow Connector 12"/>
              <p:cNvCxnSpPr/>
              <p:nvPr/>
            </p:nvCxnSpPr>
            <p:spPr>
              <a:xfrm flipV="1">
                <a:off x="8450317" y="2209592"/>
                <a:ext cx="1" cy="182970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8308428" y="3886230"/>
                <a:ext cx="2475185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6880847" y="3070214"/>
                  <a:ext cx="107330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cost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𝐽</m:t>
                      </m:r>
                    </m:oMath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0847" y="3070214"/>
                  <a:ext cx="1073307" cy="523220"/>
                </a:xfrm>
                <a:prstGeom prst="rect">
                  <a:avLst/>
                </a:prstGeom>
                <a:blipFill rotWithShape="0">
                  <a:blip r:embed="rId1"/>
                  <a:stretch>
                    <a:fillRect l="-9804" t="-13253" b="-361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/>
            <p:cNvSpPr txBox="1"/>
            <p:nvPr/>
          </p:nvSpPr>
          <p:spPr>
            <a:xfrm>
              <a:off x="8491241" y="4502850"/>
              <a:ext cx="2159651" cy="5425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# of iterations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897046" y="1543405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Idea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3537" y="4628634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Experiment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33180" y="4628634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Code</a:t>
            </a:r>
          </a:p>
        </p:txBody>
      </p:sp>
      <p:pic>
        <p:nvPicPr>
          <p:cNvPr id="27" name="Shape 16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21035338">
            <a:off x="1967987" y="2167211"/>
            <a:ext cx="2982149" cy="3147403"/>
          </a:xfrm>
          <a:prstGeom prst="rect">
            <a:avLst/>
          </a:prstGeom>
        </p:spPr>
      </p:pic>
      <p:sp>
        <p:nvSpPr>
          <p:cNvPr id="28" name="Circular Arrow 10"/>
          <p:cNvSpPr/>
          <p:nvPr/>
        </p:nvSpPr>
        <p:spPr bwMode="auto">
          <a:xfrm rot="1728690">
            <a:off x="2009855" y="2066625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29" name="Circular Arrow 11"/>
          <p:cNvSpPr/>
          <p:nvPr/>
        </p:nvSpPr>
        <p:spPr bwMode="auto">
          <a:xfrm rot="8370669">
            <a:off x="1990433" y="2123763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>
              <a:solidFill>
                <a:schemeClr val="accent1"/>
              </a:solidFill>
            </a:endParaRPr>
          </a:p>
        </p:txBody>
      </p:sp>
      <p:sp>
        <p:nvSpPr>
          <p:cNvPr id="30" name="Circular Arrow 13"/>
          <p:cNvSpPr/>
          <p:nvPr/>
        </p:nvSpPr>
        <p:spPr bwMode="auto">
          <a:xfrm rot="15624824">
            <a:off x="2065409" y="2090536"/>
            <a:ext cx="2893048" cy="29972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128063"/>
              <a:gd name="adj5" fmla="val 12500"/>
            </a:avLst>
          </a:prstGeom>
          <a:solidFill>
            <a:srgbClr val="B8DAF1">
              <a:alpha val="48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385" tIns="45698" rIns="91385" bIns="45698"/>
          <a:lstStyle/>
          <a:p>
            <a:endParaRPr lang="en-US" sz="36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3" name="Ink 2"/>
              <p14:cNvContentPartPr/>
              <p14:nvPr/>
            </p14:nvContentPartPr>
            <p14:xfrm>
              <a:off x="355680" y="1320840"/>
              <a:ext cx="11055600" cy="4553280"/>
            </p14:xfrm>
          </p:contentPart>
        </mc:Choice>
        <mc:Fallback xmlns="">
          <p:pic>
            <p:nvPicPr>
              <p:cNvPr id="3" name="Ink 2"/>
            </p:nvPicPr>
            <p:blipFill>
              <a:blip r:embed="rId4"/>
            </p:blipFill>
            <p:spPr>
              <a:xfrm>
                <a:off x="355680" y="1320840"/>
                <a:ext cx="11055600" cy="455328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4875" y="866775"/>
            <a:ext cx="10097949" cy="37490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Times New Roman"/>
                <a:cs typeface="Times New Roman"/>
              </a:rPr>
              <a:t>Explaining Neural Network program</a:t>
            </a:r>
            <a:r>
              <a:rPr lang="x-none" altLang="en-US" sz="800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lang="en-US" sz="8000" dirty="0">
                <a:solidFill>
                  <a:srgbClr val="C00000"/>
                </a:solidFill>
                <a:latin typeface="Times New Roman"/>
                <a:cs typeface="Times New Roman"/>
              </a:rPr>
              <a:t> to a </a:t>
            </a:r>
            <a:r>
              <a:rPr lang="en-US" sz="8000" dirty="0">
                <a:solidFill>
                  <a:srgbClr val="7F7F7F"/>
                </a:solidFill>
                <a:latin typeface="Times New Roman"/>
                <a:cs typeface="Times New Roman"/>
              </a:rPr>
              <a:t>5 year old.</a:t>
            </a:r>
            <a:endParaRPr lang="en-US" sz="8000" dirty="0"/>
          </a:p>
        </p:txBody>
      </p:sp>
      <p:sp>
        <p:nvSpPr>
          <p:cNvPr id="3" name="TextBox 2"/>
          <p:cNvSpPr txBox="1"/>
          <p:nvPr/>
        </p:nvSpPr>
        <p:spPr>
          <a:xfrm>
            <a:off x="3823479" y="5867400"/>
            <a:ext cx="42672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400" b="1" dirty="0">
                <a:latin typeface="Batang"/>
                <a:ea typeface="Batang"/>
                <a:cs typeface="Courier New"/>
              </a:rPr>
              <a:t>Okay, maybe a little older than that.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3675" y="3096578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Heavy Applications of Deep Learning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4325" y="738188"/>
            <a:ext cx="9144000" cy="1655762"/>
          </a:xfrm>
        </p:spPr>
        <p:txBody>
          <a:bodyPr/>
          <a:lstStyle/>
          <a:p>
            <a:r>
              <a:rPr lang="x-none" altLang="en-US" sz="4000" i="1">
                <a:solidFill>
                  <a:schemeClr val="bg1">
                    <a:lumMod val="50000"/>
                    <a:lumOff val="50000"/>
                  </a:schemeClr>
                </a:solidFill>
              </a:rPr>
              <a:t>" Show me real life applications of this stuff."</a:t>
            </a:r>
            <a:endParaRPr lang="x-none" altLang="en-US" sz="4000" i="1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3675" y="2810193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Project Demo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9240" y="708343"/>
            <a:ext cx="9144000" cy="1655762"/>
          </a:xfrm>
        </p:spPr>
        <p:txBody>
          <a:bodyPr/>
          <a:lstStyle/>
          <a:p>
            <a:r>
              <a:rPr lang="x-none" altLang="en-US" sz="3600" i="1">
                <a:solidFill>
                  <a:schemeClr val="bg1">
                    <a:lumMod val="50000"/>
                    <a:lumOff val="50000"/>
                  </a:schemeClr>
                </a:solidFill>
              </a:rPr>
              <a:t>"Enough Talk. Show me the how it's actually done."</a:t>
            </a:r>
            <a:endParaRPr lang="x-none" altLang="en-US" sz="3600" i="1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8280" y="2373630"/>
            <a:ext cx="9144000" cy="1121410"/>
          </a:xfrm>
        </p:spPr>
        <p:txBody>
          <a:bodyPr/>
          <a:lstStyle/>
          <a:p>
            <a:r>
              <a:rPr lang="en-US" sz="4800" dirty="0">
                <a:solidFill>
                  <a:srgbClr val="FF0000"/>
                </a:solidFill>
              </a:rPr>
              <a:t>Next</a:t>
            </a:r>
            <a:r>
              <a:rPr lang="x-none" altLang="en-US" sz="4800" dirty="0">
                <a:solidFill>
                  <a:srgbClr val="FF0000"/>
                </a:solidFill>
              </a:rPr>
              <a:t>-Gen</a:t>
            </a:r>
            <a:r>
              <a:rPr lang="en-US" sz="4800" dirty="0">
                <a:solidFill>
                  <a:srgbClr val="FF0000"/>
                </a:solidFill>
              </a:rPr>
              <a:t> Research Scopes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8435" y="693738"/>
            <a:ext cx="9144000" cy="1655762"/>
          </a:xfrm>
        </p:spPr>
        <p:txBody>
          <a:bodyPr/>
          <a:lstStyle/>
          <a:p>
            <a:r>
              <a:rPr lang="x-none" altLang="en-US" sz="3600" i="1">
                <a:solidFill>
                  <a:schemeClr val="bg1">
                    <a:lumMod val="50000"/>
                    <a:lumOff val="50000"/>
                  </a:schemeClr>
                </a:solidFill>
              </a:rPr>
              <a:t>" If it's already advanced how we will progress with this futher ? "</a:t>
            </a:r>
            <a:endParaRPr lang="x-none" altLang="en-US" sz="3600" i="1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1050" y="3950970"/>
            <a:ext cx="9265920" cy="222504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marL="914400" indent="-914400" algn="l">
              <a:buFont typeface="Arial" panose="02080604020202020204" charset="0"/>
              <a:buChar char="•"/>
            </a:pPr>
            <a:r>
              <a:rPr lang="x-none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Artificial Intuition</a:t>
            </a:r>
            <a:endParaRPr lang="x-none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 algn="l">
              <a:buFont typeface="Arial" panose="02080604020202020204" charset="0"/>
              <a:buChar char="•"/>
            </a:pPr>
            <a:r>
              <a:rPr lang="x-none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Artificial Immune Systems</a:t>
            </a:r>
            <a:endParaRPr lang="x-none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 algn="l">
              <a:buFont typeface="Arial" panose="02080604020202020204" charset="0"/>
              <a:buChar char="•"/>
            </a:pPr>
            <a:r>
              <a:rPr lang="x-none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Advanced Self-Driving Cars (Computer Vision)</a:t>
            </a:r>
            <a:endParaRPr lang="x-none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 algn="l">
              <a:buFont typeface="Arial" panose="02080604020202020204" charset="0"/>
              <a:buChar char="•"/>
            </a:pPr>
            <a:r>
              <a:rPr lang="x-none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Imaging Human Thoughts</a:t>
            </a:r>
            <a:endParaRPr lang="x-none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 algn="l">
              <a:buFont typeface="Arial" panose="02080604020202020204" charset="0"/>
              <a:buChar char="•"/>
            </a:pPr>
            <a:endParaRPr lang="x-none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01040"/>
            <a:ext cx="9144000" cy="1151890"/>
          </a:xfrm>
        </p:spPr>
        <p:txBody>
          <a:bodyPr>
            <a:normAutofit fontScale="90000"/>
          </a:bodyPr>
          <a:lstStyle/>
          <a:p>
            <a:r>
              <a:rPr lang="x-none" sz="7200">
                <a:solidFill>
                  <a:srgbClr val="FF0000"/>
                </a:solidFill>
              </a:rPr>
              <a:t>Resources</a:t>
            </a:r>
            <a:endParaRPr lang="x-none" sz="720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4175" y="4760278"/>
            <a:ext cx="9144000" cy="1655762"/>
          </a:xfrm>
        </p:spPr>
        <p:txBody>
          <a:bodyPr vert="horz" lIns="91440" tIns="45720" rIns="91440" bIns="45720" rtlCol="0" anchor="t">
            <a:normAutofit lnSpcReduction="20000"/>
          </a:bodyPr>
          <a:lstStyle/>
          <a:p>
            <a:pPr marL="342900" indent="-342900" algn="l">
              <a:buFont typeface="Arial" panose="0208060402020202020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PDFs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buFont typeface="Arial" panose="02080604020202020204" charset="0"/>
              <a:buChar char="•"/>
            </a:pP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Keras</a:t>
            </a:r>
            <a:endParaRPr lang="en-US" dirty="0" err="1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buFont typeface="Arial" panose="0208060402020202020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Python/R/</a:t>
            </a:r>
            <a:r>
              <a:rPr 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Matlab</a:t>
            </a:r>
            <a:endParaRPr lang="en-US" dirty="0" err="1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buFont typeface="Arial" panose="02080604020202020204" charset="0"/>
              <a:buChar char="•"/>
            </a:pPr>
            <a:r>
              <a:rPr lang="x-none" alt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Pre-Written Codes</a:t>
            </a:r>
            <a:endParaRPr lang="x-none" altLang="en-US" dirty="0" err="1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19898" y="2317750"/>
            <a:ext cx="8751570" cy="22860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www.Gitlab.com/Wahal</a:t>
            </a:r>
            <a:endParaRPr lang="x-none" altLang="en-US" sz="4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  <a:p>
            <a:pPr algn="ctr"/>
            <a:r>
              <a:rPr lang="x-none" altLang="en-US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MrinalWahal@gmail.com</a:t>
            </a:r>
            <a:endParaRPr lang="x-none" altLang="en-US" sz="4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  <a:p>
            <a:pPr algn="ctr"/>
            <a:r>
              <a:rPr lang="x-none" altLang="en-US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91 + 9560892906</a:t>
            </a:r>
            <a:endParaRPr lang="x-none" altLang="en-US" sz="4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5805" y="867410"/>
            <a:ext cx="10796905" cy="5164455"/>
          </a:xfrm>
        </p:spPr>
        <p:txBody>
          <a:bodyPr>
            <a:normAutofit fontScale="70000"/>
          </a:bodyPr>
          <a:lstStyle/>
          <a:p>
            <a:pPr algn="dist">
              <a:lnSpc>
                <a:spcPct val="150000"/>
              </a:lnSpc>
            </a:pPr>
            <a:r>
              <a:rPr lang="x-none" altLang="en-US" sz="3200" i="1" dirty="0">
                <a:solidFill>
                  <a:srgbClr val="FF0000"/>
                </a:solidFill>
                <a:latin typeface="DejaVu Serif" charset="0"/>
                <a:sym typeface="+mn-ea"/>
              </a:rPr>
              <a:t> </a:t>
            </a:r>
            <a:r>
              <a:rPr lang="x-none" altLang="en-US" sz="3600" i="1" dirty="0">
                <a:solidFill>
                  <a:srgbClr val="FF0000"/>
                </a:solidFill>
                <a:latin typeface="DejaVu Serif" charset="0"/>
                <a:sym typeface="+mn-ea"/>
              </a:rPr>
              <a:t>" </a:t>
            </a:r>
            <a:r>
              <a:rPr lang="en-US" sz="3600" i="1" dirty="0">
                <a:solidFill>
                  <a:srgbClr val="FF0000"/>
                </a:solidFill>
                <a:latin typeface="DejaVu Serif" charset="0"/>
                <a:sym typeface="+mn-ea"/>
              </a:rPr>
              <a:t>In foreign sand, your knowledge is your rich possession. In the battlefield, your practical skills are your rich possession. Inside home, your wife</a:t>
            </a:r>
            <a:r>
              <a:rPr lang="x-none" altLang="en-US" sz="3600" i="1" dirty="0">
                <a:solidFill>
                  <a:srgbClr val="FF0000"/>
                </a:solidFill>
                <a:latin typeface="DejaVu Serif" charset="0"/>
                <a:sym typeface="+mn-ea"/>
              </a:rPr>
              <a:t>/husband</a:t>
            </a:r>
            <a:r>
              <a:rPr lang="en-US" sz="3600" i="1" dirty="0">
                <a:solidFill>
                  <a:srgbClr val="FF0000"/>
                </a:solidFill>
                <a:latin typeface="DejaVu Serif" charset="0"/>
                <a:sym typeface="+mn-ea"/>
              </a:rPr>
              <a:t> is your rich possession. On the death bed, the most efficacious medicine is your rich possession. But throughout life and beyond, your Dharma is your Kohinoor.  </a:t>
            </a:r>
            <a:r>
              <a:rPr lang="x-none" altLang="en-US" sz="3600" i="1" dirty="0">
                <a:solidFill>
                  <a:srgbClr val="FF0000"/>
                </a:solidFill>
                <a:latin typeface="DejaVu Serif" charset="0"/>
                <a:sym typeface="+mn-ea"/>
              </a:rPr>
              <a:t>"</a:t>
            </a:r>
            <a:endParaRPr lang="x-none" altLang="en-US" sz="3600" i="1" dirty="0">
              <a:solidFill>
                <a:srgbClr val="FF0000"/>
              </a:solidFill>
              <a:latin typeface="DejaVu Serif" charset="0"/>
              <a:sym typeface="+mn-ea"/>
            </a:endParaRPr>
          </a:p>
          <a:p>
            <a:endParaRPr lang="en-US" sz="3600" i="1" dirty="0">
              <a:solidFill>
                <a:srgbClr val="FF0000"/>
              </a:solidFill>
              <a:latin typeface="DejaVu Serif" charset="0"/>
              <a:sym typeface="+mn-ea"/>
            </a:endParaRPr>
          </a:p>
          <a:p>
            <a:endParaRPr lang="en-US" sz="3600" i="1" dirty="0">
              <a:solidFill>
                <a:srgbClr val="FF0000"/>
              </a:solidFill>
              <a:latin typeface="DejaVu Serif" charset="0"/>
              <a:sym typeface="+mn-ea"/>
            </a:endParaRPr>
          </a:p>
          <a:p>
            <a:r>
              <a:rPr lang="x-none" altLang="en-US" sz="3600" i="1" dirty="0">
                <a:latin typeface="DejaVu Serif" charset="0"/>
                <a:sym typeface="+mn-ea"/>
              </a:rPr>
              <a:t>~ </a:t>
            </a:r>
            <a:r>
              <a:rPr lang="x-none" altLang="en-US" sz="4400" i="1" dirty="0">
                <a:latin typeface="DejaVu Serif" charset="0"/>
                <a:sym typeface="+mn-ea"/>
              </a:rPr>
              <a:t>Chanakya</a:t>
            </a:r>
            <a:endParaRPr lang="x-none" altLang="en-US" sz="4400" i="1" dirty="0">
              <a:latin typeface="DejaVu Serif" charset="0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365662" y="2054431"/>
            <a:ext cx="23751" cy="3206338"/>
          </a:xfrm>
          <a:prstGeom prst="line">
            <a:avLst/>
          </a:prstGeom>
          <a:ln w="635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65662" y="5260769"/>
            <a:ext cx="5047013" cy="0"/>
          </a:xfrm>
          <a:prstGeom prst="line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56956" y="5474524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size of house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581079" y="3244896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price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845065" y="2662919"/>
            <a:ext cx="280020" cy="280020"/>
            <a:chOff x="6412674" y="3475729"/>
            <a:chExt cx="731520" cy="73152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3991771" y="3582429"/>
            <a:ext cx="280020" cy="280020"/>
            <a:chOff x="6412674" y="3475729"/>
            <a:chExt cx="731520" cy="731520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5815980" y="2471695"/>
            <a:ext cx="280020" cy="280020"/>
            <a:chOff x="6412674" y="3475729"/>
            <a:chExt cx="731520" cy="73152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637132" y="3602734"/>
            <a:ext cx="280020" cy="280020"/>
            <a:chOff x="6412674" y="3475729"/>
            <a:chExt cx="731520" cy="73152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3182666" y="4062490"/>
            <a:ext cx="280020" cy="280020"/>
            <a:chOff x="6412674" y="3475729"/>
            <a:chExt cx="731520" cy="73152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3749158" y="4421599"/>
            <a:ext cx="280020" cy="280020"/>
            <a:chOff x="6412674" y="3475729"/>
            <a:chExt cx="731520" cy="73152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6412674" y="3475729"/>
              <a:ext cx="731520" cy="73152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3" name="Ink 2"/>
              <p14:cNvContentPartPr/>
              <p14:nvPr/>
            </p14:nvContentPartPr>
            <p14:xfrm>
              <a:off x="888840" y="343080"/>
              <a:ext cx="10662120" cy="5334120"/>
            </p14:xfrm>
          </p:contentPart>
        </mc:Choice>
        <mc:Fallback xmlns="">
          <p:pic>
            <p:nvPicPr>
              <p:cNvPr id="3" name="Ink 2"/>
            </p:nvPicPr>
            <p:blipFill>
              <a:blip r:embed="rId2"/>
            </p:blipFill>
            <p:spPr>
              <a:xfrm>
                <a:off x="888840" y="343080"/>
                <a:ext cx="10662120" cy="533412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55197" y="3167217"/>
            <a:ext cx="1815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#bedrooms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1838" y="4074347"/>
            <a:ext cx="1553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zip code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7395" y="4981476"/>
            <a:ext cx="1783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wealth</a:t>
            </a:r>
            <a:endParaRPr lang="en-US" sz="12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44386" y="2260087"/>
            <a:ext cx="1026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size</a:t>
            </a:r>
            <a:endParaRPr lang="en-US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Housing Price Prediction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3127579" y="2290119"/>
                <a:ext cx="383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79" y="2290119"/>
                <a:ext cx="383246" cy="369332"/>
              </a:xfrm>
              <a:prstGeom prst="rect">
                <a:avLst/>
              </a:prstGeom>
              <a:blipFill rotWithShape="0">
                <a:blip r:embed="rId1"/>
                <a:stretch>
                  <a:fillRect l="-7937" r="-634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3133190" y="3235723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90" y="3235723"/>
                <a:ext cx="372025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1475" r="-819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3127579" y="4132840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579" y="4132840"/>
                <a:ext cx="37202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9836" r="-983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3133190" y="5029957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190" y="5029957"/>
                <a:ext cx="37202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1475" r="-819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/>
          <p:cNvSpPr/>
          <p:nvPr/>
        </p:nvSpPr>
        <p:spPr>
          <a:xfrm>
            <a:off x="5348707" y="4707156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5350065" y="2683148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5342817" y="369515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6825338" y="3695152"/>
            <a:ext cx="548640" cy="5486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>
            <a:stCxn id="21" idx="3"/>
            <a:endCxn id="30" idx="2"/>
          </p:cNvCxnSpPr>
          <p:nvPr/>
        </p:nvCxnSpPr>
        <p:spPr>
          <a:xfrm flipV="1">
            <a:off x="3505215" y="4981476"/>
            <a:ext cx="1843492" cy="23314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1" idx="3"/>
            <a:endCxn id="32" idx="3"/>
          </p:cNvCxnSpPr>
          <p:nvPr/>
        </p:nvCxnSpPr>
        <p:spPr>
          <a:xfrm flipV="1">
            <a:off x="3505215" y="4163446"/>
            <a:ext cx="1917948" cy="105117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1" idx="3"/>
            <a:endCxn id="31" idx="3"/>
          </p:cNvCxnSpPr>
          <p:nvPr/>
        </p:nvCxnSpPr>
        <p:spPr>
          <a:xfrm flipV="1">
            <a:off x="3505215" y="3151442"/>
            <a:ext cx="1925196" cy="206318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5" idx="3"/>
            <a:endCxn id="31" idx="2"/>
          </p:cNvCxnSpPr>
          <p:nvPr/>
        </p:nvCxnSpPr>
        <p:spPr>
          <a:xfrm>
            <a:off x="3510825" y="2474785"/>
            <a:ext cx="1839240" cy="4826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3"/>
            <a:endCxn id="32" idx="1"/>
          </p:cNvCxnSpPr>
          <p:nvPr/>
        </p:nvCxnSpPr>
        <p:spPr>
          <a:xfrm>
            <a:off x="3510825" y="2474785"/>
            <a:ext cx="1912338" cy="130071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5" idx="3"/>
            <a:endCxn id="30" idx="1"/>
          </p:cNvCxnSpPr>
          <p:nvPr/>
        </p:nvCxnSpPr>
        <p:spPr>
          <a:xfrm>
            <a:off x="3510825" y="2474785"/>
            <a:ext cx="1918228" cy="231271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9" idx="3"/>
            <a:endCxn id="32" idx="2"/>
          </p:cNvCxnSpPr>
          <p:nvPr/>
        </p:nvCxnSpPr>
        <p:spPr>
          <a:xfrm>
            <a:off x="3505215" y="3420389"/>
            <a:ext cx="1837602" cy="5490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9" idx="3"/>
            <a:endCxn id="30" idx="2"/>
          </p:cNvCxnSpPr>
          <p:nvPr/>
        </p:nvCxnSpPr>
        <p:spPr>
          <a:xfrm>
            <a:off x="3505215" y="3420389"/>
            <a:ext cx="1843492" cy="156108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9" idx="3"/>
            <a:endCxn id="31" idx="2"/>
          </p:cNvCxnSpPr>
          <p:nvPr/>
        </p:nvCxnSpPr>
        <p:spPr>
          <a:xfrm flipV="1">
            <a:off x="3505215" y="2957468"/>
            <a:ext cx="1844850" cy="462921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1" idx="6"/>
            <a:endCxn id="33" idx="1"/>
          </p:cNvCxnSpPr>
          <p:nvPr/>
        </p:nvCxnSpPr>
        <p:spPr>
          <a:xfrm>
            <a:off x="5898705" y="2957468"/>
            <a:ext cx="1006979" cy="81803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30" idx="7"/>
            <a:endCxn id="33" idx="3"/>
          </p:cNvCxnSpPr>
          <p:nvPr/>
        </p:nvCxnSpPr>
        <p:spPr>
          <a:xfrm flipV="1">
            <a:off x="5817001" y="4163446"/>
            <a:ext cx="1088683" cy="62405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32" idx="6"/>
            <a:endCxn id="33" idx="2"/>
          </p:cNvCxnSpPr>
          <p:nvPr/>
        </p:nvCxnSpPr>
        <p:spPr>
          <a:xfrm>
            <a:off x="5891457" y="3969472"/>
            <a:ext cx="933881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33" idx="6"/>
          </p:cNvCxnSpPr>
          <p:nvPr/>
        </p:nvCxnSpPr>
        <p:spPr>
          <a:xfrm>
            <a:off x="7373978" y="3969472"/>
            <a:ext cx="62702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8026291" y="3701781"/>
            <a:ext cx="317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y</a:t>
            </a:r>
          </a:p>
        </p:txBody>
      </p:sp>
      <p:cxnSp>
        <p:nvCxnSpPr>
          <p:cNvPr id="34" name="Straight Arrow Connector 33"/>
          <p:cNvCxnSpPr>
            <a:stCxn id="20" idx="3"/>
            <a:endCxn id="32" idx="2"/>
          </p:cNvCxnSpPr>
          <p:nvPr/>
        </p:nvCxnSpPr>
        <p:spPr>
          <a:xfrm flipV="1">
            <a:off x="3499604" y="3969472"/>
            <a:ext cx="1843213" cy="34803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0" idx="3"/>
            <a:endCxn id="31" idx="2"/>
          </p:cNvCxnSpPr>
          <p:nvPr/>
        </p:nvCxnSpPr>
        <p:spPr>
          <a:xfrm flipV="1">
            <a:off x="3499604" y="2957468"/>
            <a:ext cx="1850461" cy="136003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0" idx="3"/>
            <a:endCxn id="30" idx="2"/>
          </p:cNvCxnSpPr>
          <p:nvPr/>
        </p:nvCxnSpPr>
        <p:spPr>
          <a:xfrm>
            <a:off x="3499604" y="4317506"/>
            <a:ext cx="1849103" cy="66397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22" name="Ink 21"/>
              <p14:cNvContentPartPr/>
              <p14:nvPr/>
            </p14:nvContentPartPr>
            <p14:xfrm>
              <a:off x="768240" y="2101680"/>
              <a:ext cx="8706240" cy="419148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6"/>
            </p:blipFill>
            <p:spPr>
              <a:xfrm>
                <a:off x="768240" y="2101680"/>
                <a:ext cx="8706240" cy="419148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5" grpId="0"/>
      <p:bldP spid="19" grpId="0"/>
      <p:bldP spid="20" grpId="0"/>
      <p:bldP spid="21" grpId="0"/>
      <p:bldP spid="30" grpId="0" animBg="1"/>
      <p:bldP spid="31" grpId="0" animBg="1"/>
      <p:bldP spid="32" grpId="0" animBg="1"/>
      <p:bldP spid="33" grpId="0" animBg="1"/>
      <p:bldP spid="1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23913"/>
            <a:ext cx="9144000" cy="2387600"/>
          </a:xfrm>
        </p:spPr>
        <p:txBody>
          <a:bodyPr/>
          <a:lstStyle/>
          <a:p>
            <a:r>
              <a:rPr lang="en-US" sz="7200" dirty="0"/>
              <a:t>XOR Function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x-none" altLang="en-US" sz="4400">
                <a:solidFill>
                  <a:srgbClr val="FF0000"/>
                </a:solidFill>
              </a:rPr>
              <a:t>In a Practical Simulation</a:t>
            </a:r>
            <a:endParaRPr lang="x-none" altLang="en-US" sz="4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90685" y="1853985"/>
            <a:ext cx="3584831" cy="3734015"/>
            <a:chOff x="1207936" y="374310"/>
            <a:chExt cx="3276672" cy="4158921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1207936" y="4332293"/>
              <a:ext cx="3276672" cy="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1419991" y="374310"/>
              <a:ext cx="0" cy="415892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86080" y="320040"/>
            <a:ext cx="10515600" cy="132556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entury Schoolbook" charset="0"/>
                <a:ea typeface="Century Schoolbook" charset="0"/>
                <a:cs typeface="Century Schoolbook" charset="0"/>
              </a:rPr>
              <a:t>Intuition about derivatives</a:t>
            </a:r>
            <a:endParaRPr lang="en-US" dirty="0">
              <a:solidFill>
                <a:schemeClr val="bg1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11" name="Arc 10"/>
          <p:cNvSpPr/>
          <p:nvPr/>
        </p:nvSpPr>
        <p:spPr>
          <a:xfrm flipV="1">
            <a:off x="-1405953" y="-1587261"/>
            <a:ext cx="5417388" cy="6974322"/>
          </a:xfrm>
          <a:prstGeom prst="arc">
            <a:avLst>
              <a:gd name="adj1" fmla="val 16200000"/>
              <a:gd name="adj2" fmla="val 2137450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4264986" y="1690688"/>
                <a:ext cx="2071977" cy="595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entury Schoolbook" charset="0"/>
                              <a:cs typeface="Century Schoolbook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charset="0"/>
                              <a:ea typeface="Century Schoolbook" charset="0"/>
                              <a:cs typeface="Century Schoolbook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4986" y="1690688"/>
                <a:ext cx="2071977" cy="595932"/>
              </a:xfrm>
              <a:prstGeom prst="rect">
                <a:avLst/>
              </a:prstGeom>
              <a:blipFill rotWithShape="0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2614244" y="5588000"/>
                <a:ext cx="5377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𝑎</m:t>
                      </m:r>
                    </m:oMath>
                  </m:oMathPara>
                </a14:m>
                <a:endParaRPr lang="en-US" sz="32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244" y="5588000"/>
                <a:ext cx="537711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2" name="Ink 1"/>
              <p14:cNvContentPartPr/>
              <p14:nvPr/>
            </p14:nvContentPartPr>
            <p14:xfrm>
              <a:off x="698400" y="558720"/>
              <a:ext cx="11239920" cy="5772600"/>
            </p14:xfrm>
          </p:contentPart>
        </mc:Choice>
        <mc:Fallback xmlns="">
          <p:pic>
            <p:nvPicPr>
              <p:cNvPr id="2" name="Ink 1"/>
            </p:nvPicPr>
            <p:blipFill>
              <a:blip r:embed="rId4"/>
            </p:blipFill>
            <p:spPr>
              <a:xfrm>
                <a:off x="698400" y="558720"/>
                <a:ext cx="11239920" cy="57726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3137</Words>
  <Application>Kingsoft Office WPP</Application>
  <PresentationFormat>Widescreen</PresentationFormat>
  <Paragraphs>508</Paragraphs>
  <Slides>54</Slides>
  <Notes>4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56" baseType="lpstr">
      <vt:lpstr>Office Theme</vt:lpstr>
      <vt:lpstr>AcroExch.Document.7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Housing Price Prediction</vt:lpstr>
      <vt:lpstr>Housing Price Prediction</vt:lpstr>
      <vt:lpstr>XOR Function</vt:lpstr>
      <vt:lpstr>Intuition about derivatives</vt:lpstr>
      <vt:lpstr>PowerPoint 演示文稿</vt:lpstr>
      <vt:lpstr>Logistic Regression</vt:lpstr>
      <vt:lpstr>Logistic Regression cost function</vt:lpstr>
      <vt:lpstr>Gradient Descent</vt:lpstr>
      <vt:lpstr>PowerPoint 演示文稿</vt:lpstr>
      <vt:lpstr>Neural Network Representation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Forward Propagation Implementation in Python</vt:lpstr>
      <vt:lpstr>PowerPoint 演示文稿</vt:lpstr>
      <vt:lpstr>Logistic regression derivatives</vt:lpstr>
      <vt:lpstr>Logistic regression on m examples</vt:lpstr>
      <vt:lpstr>PowerPoint 演示文稿</vt:lpstr>
      <vt:lpstr>PowerPoint 演示文稿</vt:lpstr>
      <vt:lpstr>PowerPoint 演示文稿</vt:lpstr>
      <vt:lpstr>Sigmoid activation function</vt:lpstr>
      <vt:lpstr>Tanh activation function</vt:lpstr>
      <vt:lpstr>ReLU and Leaky ReLU</vt:lpstr>
      <vt:lpstr>PowerPoint 演示文稿</vt:lpstr>
      <vt:lpstr>Intuition about deep representation</vt:lpstr>
      <vt:lpstr>PowerPoint 演示文稿</vt:lpstr>
      <vt:lpstr>What is vectorization?</vt:lpstr>
      <vt:lpstr>Neural network programming guideline</vt:lpstr>
      <vt:lpstr>Vectors and matrix valued functions</vt:lpstr>
      <vt:lpstr>PowerPoint 演示文稿</vt:lpstr>
      <vt:lpstr>What happens if you initialize weights to zero? </vt:lpstr>
      <vt:lpstr>PowerPoint 演示文稿</vt:lpstr>
      <vt:lpstr>PowerPoint 演示文稿</vt:lpstr>
      <vt:lpstr> </vt:lpstr>
      <vt:lpstr>PowerPoint 演示文稿</vt:lpstr>
      <vt:lpstr>[ Let's Add Some Typical Boring Lecture Advice ]</vt:lpstr>
      <vt:lpstr>PowerPoint 演示文稿</vt:lpstr>
      <vt:lpstr>Forward and backward propagation</vt:lpstr>
      <vt:lpstr>Binary Classification</vt:lpstr>
      <vt:lpstr>PowerPoint 演示文稿</vt:lpstr>
      <vt:lpstr>What are hyperparameters? </vt:lpstr>
      <vt:lpstr>Applied deep learning is a very empirical process</vt:lpstr>
      <vt:lpstr>Heavy Applications of Deep Learning</vt:lpstr>
      <vt:lpstr>Project Demo</vt:lpstr>
      <vt:lpstr>Next-Gen Research Scopes</vt:lpstr>
      <vt:lpstr>Resources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Mrinal Wahal</dc:creator>
  <cp:lastModifiedBy>falcon</cp:lastModifiedBy>
  <cp:revision>17</cp:revision>
  <dcterms:created xsi:type="dcterms:W3CDTF">2018-01-26T18:45:30Z</dcterms:created>
  <dcterms:modified xsi:type="dcterms:W3CDTF">2018-01-26T18:45:30Z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1033-10.1.0.6115</vt:lpwstr>
  </property>
</Properties>
</file>